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86" r:id="rId2"/>
  </p:sldMasterIdLst>
  <p:notesMasterIdLst>
    <p:notesMasterId r:id="rId100"/>
  </p:notesMasterIdLst>
  <p:handoutMasterIdLst>
    <p:handoutMasterId r:id="rId101"/>
  </p:handoutMasterIdLst>
  <p:sldIdLst>
    <p:sldId id="267" r:id="rId3"/>
    <p:sldId id="270" r:id="rId4"/>
    <p:sldId id="366" r:id="rId5"/>
    <p:sldId id="268" r:id="rId6"/>
    <p:sldId id="367" r:id="rId7"/>
    <p:sldId id="368" r:id="rId8"/>
    <p:sldId id="369" r:id="rId9"/>
    <p:sldId id="370" r:id="rId10"/>
    <p:sldId id="371" r:id="rId11"/>
    <p:sldId id="372" r:id="rId12"/>
    <p:sldId id="373" r:id="rId13"/>
    <p:sldId id="374" r:id="rId14"/>
    <p:sldId id="375" r:id="rId15"/>
    <p:sldId id="376" r:id="rId16"/>
    <p:sldId id="377" r:id="rId17"/>
    <p:sldId id="378" r:id="rId18"/>
    <p:sldId id="379" r:id="rId19"/>
    <p:sldId id="380" r:id="rId20"/>
    <p:sldId id="381" r:id="rId21"/>
    <p:sldId id="382" r:id="rId22"/>
    <p:sldId id="383" r:id="rId23"/>
    <p:sldId id="384" r:id="rId24"/>
    <p:sldId id="385" r:id="rId25"/>
    <p:sldId id="386" r:id="rId26"/>
    <p:sldId id="387" r:id="rId27"/>
    <p:sldId id="388" r:id="rId28"/>
    <p:sldId id="389" r:id="rId29"/>
    <p:sldId id="390" r:id="rId30"/>
    <p:sldId id="391" r:id="rId31"/>
    <p:sldId id="392" r:id="rId32"/>
    <p:sldId id="393" r:id="rId33"/>
    <p:sldId id="394" r:id="rId34"/>
    <p:sldId id="395" r:id="rId35"/>
    <p:sldId id="396" r:id="rId36"/>
    <p:sldId id="397" r:id="rId37"/>
    <p:sldId id="398" r:id="rId38"/>
    <p:sldId id="399" r:id="rId39"/>
    <p:sldId id="400" r:id="rId40"/>
    <p:sldId id="401" r:id="rId41"/>
    <p:sldId id="402" r:id="rId42"/>
    <p:sldId id="403" r:id="rId43"/>
    <p:sldId id="404" r:id="rId44"/>
    <p:sldId id="405" r:id="rId45"/>
    <p:sldId id="406" r:id="rId46"/>
    <p:sldId id="407" r:id="rId47"/>
    <p:sldId id="408" r:id="rId48"/>
    <p:sldId id="409" r:id="rId49"/>
    <p:sldId id="410" r:id="rId50"/>
    <p:sldId id="411" r:id="rId51"/>
    <p:sldId id="412" r:id="rId52"/>
    <p:sldId id="413" r:id="rId53"/>
    <p:sldId id="414" r:id="rId54"/>
    <p:sldId id="415" r:id="rId55"/>
    <p:sldId id="416" r:id="rId56"/>
    <p:sldId id="417" r:id="rId57"/>
    <p:sldId id="418" r:id="rId58"/>
    <p:sldId id="419" r:id="rId59"/>
    <p:sldId id="420" r:id="rId60"/>
    <p:sldId id="421" r:id="rId61"/>
    <p:sldId id="422" r:id="rId62"/>
    <p:sldId id="423" r:id="rId63"/>
    <p:sldId id="424" r:id="rId64"/>
    <p:sldId id="425" r:id="rId65"/>
    <p:sldId id="426" r:id="rId66"/>
    <p:sldId id="427" r:id="rId67"/>
    <p:sldId id="428" r:id="rId68"/>
    <p:sldId id="429" r:id="rId69"/>
    <p:sldId id="430" r:id="rId70"/>
    <p:sldId id="431" r:id="rId71"/>
    <p:sldId id="432" r:id="rId72"/>
    <p:sldId id="433" r:id="rId73"/>
    <p:sldId id="434" r:id="rId74"/>
    <p:sldId id="435" r:id="rId75"/>
    <p:sldId id="436" r:id="rId76"/>
    <p:sldId id="437" r:id="rId77"/>
    <p:sldId id="438" r:id="rId78"/>
    <p:sldId id="439" r:id="rId79"/>
    <p:sldId id="440" r:id="rId80"/>
    <p:sldId id="441" r:id="rId81"/>
    <p:sldId id="442" r:id="rId82"/>
    <p:sldId id="443" r:id="rId83"/>
    <p:sldId id="444" r:id="rId84"/>
    <p:sldId id="445" r:id="rId85"/>
    <p:sldId id="446" r:id="rId86"/>
    <p:sldId id="447" r:id="rId87"/>
    <p:sldId id="448" r:id="rId88"/>
    <p:sldId id="449" r:id="rId89"/>
    <p:sldId id="450" r:id="rId90"/>
    <p:sldId id="451" r:id="rId91"/>
    <p:sldId id="452" r:id="rId92"/>
    <p:sldId id="453" r:id="rId93"/>
    <p:sldId id="454" r:id="rId94"/>
    <p:sldId id="455" r:id="rId95"/>
    <p:sldId id="456" r:id="rId96"/>
    <p:sldId id="457" r:id="rId97"/>
    <p:sldId id="458" r:id="rId98"/>
    <p:sldId id="459" r:id="rId99"/>
  </p:sldIdLst>
  <p:sldSz cx="9144000" cy="6858000" type="screen4x3"/>
  <p:notesSz cx="9926638" cy="67976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2" pos="2807">
          <p15:clr>
            <a:srgbClr val="A4A3A4"/>
          </p15:clr>
        </p15:guide>
        <p15:guide id="3" pos="2916">
          <p15:clr>
            <a:srgbClr val="A4A3A4"/>
          </p15:clr>
        </p15:guide>
        <p15:guide id="4" pos="2481">
          <p15:clr>
            <a:srgbClr val="A4A3A4"/>
          </p15:clr>
        </p15:guide>
        <p15:guide id="5" pos="2372">
          <p15:clr>
            <a:srgbClr val="A4A3A4"/>
          </p15:clr>
        </p15:guide>
        <p15:guide id="6" pos="2045">
          <p15:clr>
            <a:srgbClr val="A4A3A4"/>
          </p15:clr>
        </p15:guide>
        <p15:guide id="7" pos="1937">
          <p15:clr>
            <a:srgbClr val="A4A3A4"/>
          </p15:clr>
        </p15:guide>
        <p15:guide id="8" pos="1610">
          <p15:clr>
            <a:srgbClr val="A4A3A4"/>
          </p15:clr>
        </p15:guide>
        <p15:guide id="9" pos="1501">
          <p15:clr>
            <a:srgbClr val="A4A3A4"/>
          </p15:clr>
        </p15:guide>
        <p15:guide id="10" pos="1174">
          <p15:clr>
            <a:srgbClr val="A4A3A4"/>
          </p15:clr>
        </p15:guide>
        <p15:guide id="11" pos="1066">
          <p15:clr>
            <a:srgbClr val="A4A3A4"/>
          </p15:clr>
        </p15:guide>
        <p15:guide id="12" pos="739">
          <p15:clr>
            <a:srgbClr val="A4A3A4"/>
          </p15:clr>
        </p15:guide>
        <p15:guide id="13" pos="630">
          <p15:clr>
            <a:srgbClr val="A4A3A4"/>
          </p15:clr>
        </p15:guide>
        <p15:guide id="14" pos="304">
          <p15:clr>
            <a:srgbClr val="A4A3A4"/>
          </p15:clr>
        </p15:guide>
        <p15:guide id="15" pos="267">
          <p15:clr>
            <a:srgbClr val="A4A3A4"/>
          </p15:clr>
        </p15:guide>
        <p15:guide id="16" pos="3352">
          <p15:clr>
            <a:srgbClr val="A4A3A4"/>
          </p15:clr>
        </p15:guide>
        <p15:guide id="17" pos="3243">
          <p15:clr>
            <a:srgbClr val="A4A3A4"/>
          </p15:clr>
        </p15:guide>
        <p15:guide id="18" pos="3678">
          <p15:clr>
            <a:srgbClr val="A4A3A4"/>
          </p15:clr>
        </p15:guide>
        <p15:guide id="19" pos="3787">
          <p15:clr>
            <a:srgbClr val="A4A3A4"/>
          </p15:clr>
        </p15:guide>
        <p15:guide id="20" pos="4114">
          <p15:clr>
            <a:srgbClr val="A4A3A4"/>
          </p15:clr>
        </p15:guide>
        <p15:guide id="21" pos="4223">
          <p15:clr>
            <a:srgbClr val="A4A3A4"/>
          </p15:clr>
        </p15:guide>
        <p15:guide id="22" pos="4549">
          <p15:clr>
            <a:srgbClr val="A4A3A4"/>
          </p15:clr>
        </p15:guide>
        <p15:guide id="23" pos="4658">
          <p15:clr>
            <a:srgbClr val="A4A3A4"/>
          </p15:clr>
        </p15:guide>
        <p15:guide id="24" pos="4985">
          <p15:clr>
            <a:srgbClr val="A4A3A4"/>
          </p15:clr>
        </p15:guide>
        <p15:guide id="25" pos="5420">
          <p15:clr>
            <a:srgbClr val="A4A3A4"/>
          </p15:clr>
        </p15:guide>
        <p15:guide id="26" pos="5094">
          <p15:clr>
            <a:srgbClr val="A4A3A4"/>
          </p15:clr>
        </p15:guide>
        <p15:guide id="27" pos="5456">
          <p15:clr>
            <a:srgbClr val="A4A3A4"/>
          </p15:clr>
        </p15:guide>
        <p15:guide id="28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1F878"/>
    <a:srgbClr val="EE3A94"/>
    <a:srgbClr val="F159A5"/>
    <a:srgbClr val="68676C"/>
    <a:srgbClr val="8D9DD8"/>
    <a:srgbClr val="953D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D083AE6-46FA-4A59-8FB0-9F97EB10719F}" styleName="밝은 스타일 3 - 강조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howGuides="1">
      <p:cViewPr varScale="1">
        <p:scale>
          <a:sx n="95" d="100"/>
          <a:sy n="95" d="100"/>
        </p:scale>
        <p:origin x="-960" y="-102"/>
      </p:cViewPr>
      <p:guideLst>
        <p:guide orient="horz" pos="2160"/>
        <p:guide pos="2807"/>
        <p:guide pos="2916"/>
        <p:guide pos="2481"/>
        <p:guide pos="2372"/>
        <p:guide pos="2045"/>
        <p:guide pos="1937"/>
        <p:guide pos="1610"/>
        <p:guide pos="1501"/>
        <p:guide pos="1174"/>
        <p:guide pos="1066"/>
        <p:guide pos="739"/>
        <p:guide pos="630"/>
        <p:guide pos="304"/>
        <p:guide pos="267"/>
        <p:guide pos="3352"/>
        <p:guide pos="3243"/>
        <p:guide pos="3678"/>
        <p:guide pos="3787"/>
        <p:guide pos="4114"/>
        <p:guide pos="4223"/>
        <p:guide pos="4549"/>
        <p:guide pos="4658"/>
        <p:guide pos="4985"/>
        <p:guide pos="5420"/>
        <p:guide pos="5094"/>
        <p:guide pos="5456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74" d="100"/>
          <a:sy n="74" d="100"/>
        </p:scale>
        <p:origin x="2508" y="60"/>
      </p:cViewPr>
      <p:guideLst/>
    </p:cSldViewPr>
  </p:notesViewPr>
  <p:gridSpacing cx="57607" cy="57607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87" Type="http://schemas.openxmlformats.org/officeDocument/2006/relationships/slide" Target="slides/slide85.xml"/><Relationship Id="rId102" Type="http://schemas.openxmlformats.org/officeDocument/2006/relationships/presProps" Target="presProp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100" Type="http://schemas.openxmlformats.org/officeDocument/2006/relationships/notesMaster" Target="notesMasters/notesMaster1.xml"/><Relationship Id="rId105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103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625" cy="34026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5621696" y="0"/>
            <a:ext cx="4302625" cy="34026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6B0E63-BBCE-42FA-B3A6-5FD535041784}" type="datetimeFigureOut">
              <a:rPr lang="ko-KR" altLang="en-US" smtClean="0"/>
              <a:pPr/>
              <a:t>2021-02-04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6457410"/>
            <a:ext cx="4302625" cy="34026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5621696" y="6457410"/>
            <a:ext cx="4302625" cy="34026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421031-9F3C-4BB5-813E-6F6C294051C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96503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622799" y="0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D56D40-764E-476E-B5E6-4049846BDF68}" type="datetimeFigureOut">
              <a:rPr lang="en-US" smtClean="0"/>
              <a:pPr/>
              <a:t>2/4/2021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263900" y="509588"/>
            <a:ext cx="3398838" cy="25495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92665" y="3228896"/>
            <a:ext cx="7941310" cy="30589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6456611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622799" y="6456611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CADBE4-966B-4F0C-AF81-59D2D1B847A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4766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0" y="2252361"/>
            <a:ext cx="9144000" cy="7733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>
            <a:lvl1pPr marL="0" algn="ctr" defTabSz="457200" rtl="0" eaLnBrk="1" latinLnBrk="0" hangingPunct="1">
              <a:defRPr lang="en-US" sz="4800" b="1" kern="1200" dirty="0">
                <a:solidFill>
                  <a:schemeClr val="bg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n-cs"/>
              </a:defRPr>
            </a:lvl1pPr>
          </a:lstStyle>
          <a:p>
            <a:r>
              <a:rPr lang="en-US" dirty="0"/>
              <a:t>Click to </a:t>
            </a:r>
            <a:r>
              <a:rPr lang="en-US" dirty="0" smtClean="0"/>
              <a:t>edit</a:t>
            </a:r>
            <a:br>
              <a:rPr lang="en-US" dirty="0" smtClean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6671269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  <p15:guide id="3" orient="horz" pos="106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1830388" y="5078133"/>
            <a:ext cx="5329237" cy="423749"/>
          </a:xfrm>
          <a:prstGeom prst="rect">
            <a:avLst/>
          </a:prstGeom>
        </p:spPr>
        <p:txBody>
          <a:bodyPr tIns="18288" bIns="18288"/>
          <a:lstStyle>
            <a:lvl1pPr>
              <a:buNone/>
              <a:defRPr sz="2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1967321" y="5513243"/>
            <a:ext cx="5216365" cy="935037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300">
                <a:solidFill>
                  <a:srgbClr val="373737"/>
                </a:solidFill>
              </a:defRPr>
            </a:lvl1pPr>
            <a:lvl2pPr>
              <a:spcBef>
                <a:spcPts val="200"/>
              </a:spcBef>
              <a:defRPr sz="1200"/>
            </a:lvl2pPr>
            <a:lvl3pPr>
              <a:spcBef>
                <a:spcPts val="100"/>
              </a:spcBef>
              <a:defRPr sz="1200"/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8"/>
          </p:nvPr>
        </p:nvSpPr>
        <p:spPr>
          <a:xfrm>
            <a:off x="1868332" y="1553021"/>
            <a:ext cx="5278773" cy="3312262"/>
          </a:xfrm>
          <a:prstGeom prst="rect">
            <a:avLst/>
          </a:prstGeo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F6E382E-3682-864D-BAAA-426D382364D6}" type="datetime1">
              <a:rPr lang="en-US"/>
              <a:pPr>
                <a:defRPr/>
              </a:pPr>
              <a:t>2/4/2021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40F1395-DF07-7644-8D70-6CD057F6934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4574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2726889" y="1519159"/>
            <a:ext cx="5329237" cy="323753"/>
          </a:xfrm>
          <a:prstGeom prst="rect">
            <a:avLst/>
          </a:prstGeom>
        </p:spPr>
        <p:txBody>
          <a:bodyPr tIns="18288" bIns="18288"/>
          <a:lstStyle>
            <a:lvl1pPr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2838920" y="1854654"/>
            <a:ext cx="5216365" cy="909716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200">
                <a:solidFill>
                  <a:srgbClr val="373737"/>
                </a:solidFill>
              </a:defRPr>
            </a:lvl1pPr>
            <a:lvl2pPr>
              <a:defRPr sz="1100"/>
            </a:lvl2pPr>
            <a:lvl3pPr>
              <a:defRPr sz="1100"/>
            </a:lvl3pPr>
            <a:lvl4pPr>
              <a:defRPr sz="1200"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8"/>
          </p:nvPr>
        </p:nvSpPr>
        <p:spPr>
          <a:xfrm>
            <a:off x="984284" y="1519157"/>
            <a:ext cx="1530900" cy="1266038"/>
          </a:xfrm>
          <a:prstGeom prst="rect">
            <a:avLst/>
          </a:prstGeo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9" name="Picture Placeholder 16"/>
          <p:cNvSpPr>
            <a:spLocks noGrp="1"/>
          </p:cNvSpPr>
          <p:nvPr>
            <p:ph type="pic" sz="quarter" idx="19"/>
          </p:nvPr>
        </p:nvSpPr>
        <p:spPr>
          <a:xfrm>
            <a:off x="984284" y="3113027"/>
            <a:ext cx="1530900" cy="1266038"/>
          </a:xfrm>
          <a:prstGeom prst="rect">
            <a:avLst/>
          </a:prstGeo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10" name="Picture Placeholder 16"/>
          <p:cNvSpPr>
            <a:spLocks noGrp="1"/>
          </p:cNvSpPr>
          <p:nvPr>
            <p:ph type="pic" sz="quarter" idx="20"/>
          </p:nvPr>
        </p:nvSpPr>
        <p:spPr>
          <a:xfrm>
            <a:off x="984284" y="4706897"/>
            <a:ext cx="1530900" cy="1266038"/>
          </a:xfrm>
          <a:prstGeom prst="rect">
            <a:avLst/>
          </a:prstGeo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21"/>
          </p:nvPr>
        </p:nvSpPr>
        <p:spPr>
          <a:xfrm>
            <a:off x="2726889" y="3113029"/>
            <a:ext cx="5329237" cy="323753"/>
          </a:xfrm>
          <a:prstGeom prst="rect">
            <a:avLst/>
          </a:prstGeom>
        </p:spPr>
        <p:txBody>
          <a:bodyPr tIns="18288" bIns="18288"/>
          <a:lstStyle>
            <a:lvl1pPr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22"/>
          </p:nvPr>
        </p:nvSpPr>
        <p:spPr>
          <a:xfrm>
            <a:off x="2838920" y="3448524"/>
            <a:ext cx="5216365" cy="909716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200">
                <a:solidFill>
                  <a:srgbClr val="373737"/>
                </a:solidFill>
              </a:defRPr>
            </a:lvl1pPr>
            <a:lvl2pPr>
              <a:defRPr sz="1100"/>
            </a:lvl2pPr>
            <a:lvl3pPr>
              <a:defRPr sz="11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23"/>
          </p:nvPr>
        </p:nvSpPr>
        <p:spPr>
          <a:xfrm>
            <a:off x="2726889" y="4706900"/>
            <a:ext cx="5329237" cy="323753"/>
          </a:xfrm>
          <a:prstGeom prst="rect">
            <a:avLst/>
          </a:prstGeom>
        </p:spPr>
        <p:txBody>
          <a:bodyPr tIns="18288" bIns="18288"/>
          <a:lstStyle>
            <a:lvl1pPr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24"/>
          </p:nvPr>
        </p:nvSpPr>
        <p:spPr>
          <a:xfrm>
            <a:off x="2838920" y="5042395"/>
            <a:ext cx="5216365" cy="909716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200">
                <a:solidFill>
                  <a:srgbClr val="373737"/>
                </a:solidFill>
              </a:defRPr>
            </a:lvl1pPr>
            <a:lvl2pPr>
              <a:defRPr sz="1100"/>
            </a:lvl2pPr>
            <a:lvl3pPr>
              <a:defRPr sz="11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sp>
        <p:nvSpPr>
          <p:cNvPr id="18" name="Date Placeholder 3"/>
          <p:cNvSpPr>
            <a:spLocks noGrp="1"/>
          </p:cNvSpPr>
          <p:nvPr>
            <p:ph type="dt" sz="half" idx="2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5F553F-D6CF-024A-83E8-16C5ACBDBF0C}" type="datetime1">
              <a:rPr lang="en-US"/>
              <a:pPr>
                <a:defRPr/>
              </a:pPr>
              <a:t>2/4/2021</a:t>
            </a:fld>
            <a:endParaRPr lang="en-US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2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2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44D706A-52FD-E64D-AE1E-7C9D69A6BCF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56556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498996" y="1400681"/>
            <a:ext cx="3266506" cy="5140855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3944322" y="1271542"/>
            <a:ext cx="4576923" cy="42333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3944322" y="1707014"/>
            <a:ext cx="4576923" cy="4209134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400"/>
              </a:spcBef>
              <a:defRPr sz="140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  <a:lvl3pPr>
              <a:lnSpc>
                <a:spcPct val="100000"/>
              </a:lnSpc>
              <a:spcBef>
                <a:spcPts val="200"/>
              </a:spcBef>
              <a:defRPr sz="1100"/>
            </a:lvl3pPr>
            <a:lvl4pPr>
              <a:lnSpc>
                <a:spcPct val="100000"/>
              </a:lnSpc>
              <a:spcBef>
                <a:spcPts val="100"/>
              </a:spcBef>
              <a:defRPr sz="1050"/>
            </a:lvl4pPr>
            <a:lvl5pPr>
              <a:lnSpc>
                <a:spcPct val="100000"/>
              </a:lnSpc>
              <a:spcBef>
                <a:spcPts val="100"/>
              </a:spcBef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3B569C-1EA5-424B-AEC8-7C697A5412D8}" type="datetime1">
              <a:rPr lang="en-US"/>
              <a:pPr>
                <a:defRPr/>
              </a:pPr>
              <a:t>2/4/2021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21BB04-64BC-524B-8E69-A4BB3B716DB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6793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6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37538" y="748130"/>
            <a:ext cx="4501662" cy="800724"/>
          </a:xfrm>
          <a:prstGeom prst="rect">
            <a:avLst/>
          </a:prstGeom>
        </p:spPr>
        <p:txBody>
          <a:bodyPr/>
          <a:lstStyle>
            <a:lvl1pPr>
              <a:defRPr sz="2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995615" y="6547962"/>
            <a:ext cx="1288163" cy="292565"/>
          </a:xfrm>
        </p:spPr>
        <p:txBody>
          <a:bodyPr/>
          <a:lstStyle/>
          <a:p>
            <a:fld id="{7E81C33E-41CC-7144-9EE9-6BB47BFC27EB}" type="datetime1">
              <a:rPr lang="en-US" smtClean="0"/>
              <a:pPr/>
              <a:t>2/4/2021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421923" y="6547962"/>
            <a:ext cx="2086022" cy="292565"/>
          </a:xfr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795846" y="6547962"/>
            <a:ext cx="890953" cy="292565"/>
          </a:xfrm>
        </p:spPr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938527" cy="2286000"/>
          </a:xfrm>
          <a:prstGeom prst="rect">
            <a:avLst/>
          </a:prstGeo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803677" y="1730693"/>
            <a:ext cx="4035523" cy="42333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>
              <a:buNone/>
              <a:defRPr lang="en-US" sz="2000" b="0" kern="1200" cap="small" dirty="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</a:pPr>
            <a:r>
              <a:rPr lang="en-US" dirty="0"/>
              <a:t>Click to edit Master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4865077" y="2139462"/>
            <a:ext cx="3974124" cy="4073769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400"/>
              </a:spcBef>
              <a:defRPr sz="140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  <a:lvl3pPr>
              <a:lnSpc>
                <a:spcPct val="100000"/>
              </a:lnSpc>
              <a:spcBef>
                <a:spcPts val="200"/>
              </a:spcBef>
              <a:defRPr sz="1100"/>
            </a:lvl3pPr>
            <a:lvl4pPr>
              <a:lnSpc>
                <a:spcPct val="100000"/>
              </a:lnSpc>
              <a:spcBef>
                <a:spcPts val="100"/>
              </a:spcBef>
              <a:defRPr sz="1050"/>
            </a:lvl4pPr>
            <a:lvl5pPr>
              <a:lnSpc>
                <a:spcPct val="100000"/>
              </a:lnSpc>
              <a:spcBef>
                <a:spcPts val="100"/>
              </a:spcBef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1934308" y="0"/>
            <a:ext cx="1938527" cy="2286000"/>
          </a:xfrm>
          <a:prstGeom prst="rect">
            <a:avLst/>
          </a:prstGeo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0" y="2286001"/>
            <a:ext cx="1938527" cy="2286000"/>
          </a:xfrm>
          <a:prstGeom prst="rect">
            <a:avLst/>
          </a:prstGeo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1934308" y="2286001"/>
            <a:ext cx="1938527" cy="2286000"/>
          </a:xfrm>
          <a:prstGeom prst="rect">
            <a:avLst/>
          </a:prstGeo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0" y="4572000"/>
            <a:ext cx="1938527" cy="2286000"/>
          </a:xfrm>
          <a:prstGeom prst="rect">
            <a:avLst/>
          </a:prstGeo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1934308" y="4572000"/>
            <a:ext cx="1938527" cy="2286000"/>
          </a:xfrm>
          <a:prstGeom prst="rect">
            <a:avLst/>
          </a:prstGeo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87803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 Wash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world-map_wash21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1368425"/>
            <a:ext cx="9144000" cy="44639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EBC88-5945-6548-81AC-D1E801230918}" type="datetime1">
              <a:rPr lang="en-US" smtClean="0"/>
              <a:pPr/>
              <a:t>2/4/2021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3298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Washout Map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orld-map_wash21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1368425"/>
            <a:ext cx="9144000" cy="44653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5538"/>
            <a:ext cx="8229600" cy="519423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7FCC0-BCF1-7F40-94F0-C8B3ACD33893}" type="datetime1">
              <a:rPr lang="en-US" smtClean="0"/>
              <a:pPr/>
              <a:t>2/4/2021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4817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 Bold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world-map_100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1004888"/>
            <a:ext cx="9144000" cy="4463935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CA98B9-3ABE-A242-9F6B-DA9BAB124A35}" type="datetime1">
              <a:rPr lang="en-US" smtClean="0"/>
              <a:pPr/>
              <a:t>2/4/2021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3783013"/>
            <a:ext cx="9144000" cy="1571625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FFFFFF"/>
              </a:solidFill>
              <a:latin typeface="Verdana"/>
              <a:cs typeface="Verdana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4127744"/>
            <a:ext cx="9144000" cy="825867"/>
          </a:xfrm>
          <a:prstGeom prst="rect">
            <a:avLst/>
          </a:prstGeom>
        </p:spPr>
        <p:txBody>
          <a:bodyPr wrap="square" anchor="ctr" anchorCtr="0">
            <a:noAutofit/>
          </a:bodyPr>
          <a:lstStyle>
            <a:lvl1pPr marL="0" indent="0" algn="ctr" defTabSz="457200" rtl="0" eaLnBrk="1" latinLnBrk="0" hangingPunct="1">
              <a:buNone/>
              <a:defRPr lang="en-US" sz="4400" b="1" kern="1200" cap="all" dirty="0" smtClean="0">
                <a:solidFill>
                  <a:schemeClr val="bg1"/>
                </a:solidFill>
                <a:latin typeface="Verdana"/>
                <a:ea typeface="+mn-ea"/>
                <a:cs typeface="Verdana"/>
              </a:defRPr>
            </a:lvl1pPr>
          </a:lstStyle>
          <a:p>
            <a:pPr lvl="0"/>
            <a:r>
              <a:rPr lang="en-US" dirty="0"/>
              <a:t>Statement here</a:t>
            </a:r>
          </a:p>
        </p:txBody>
      </p:sp>
    </p:spTree>
    <p:extLst>
      <p:ext uri="{BB962C8B-B14F-4D97-AF65-F5344CB8AC3E}">
        <p14:creationId xmlns:p14="http://schemas.microsoft.com/office/powerpoint/2010/main" val="3987142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12 and Statement Ba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-1" y="2286000"/>
            <a:ext cx="2286000" cy="2286000"/>
          </a:xfrm>
          <a:prstGeom prst="rect">
            <a:avLst/>
          </a:prstGeo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2285999" y="2286000"/>
            <a:ext cx="2286000" cy="2286000"/>
          </a:xfrm>
          <a:prstGeom prst="rect">
            <a:avLst/>
          </a:prstGeo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-1" y="4572000"/>
            <a:ext cx="2286000" cy="2286000"/>
          </a:xfrm>
          <a:prstGeom prst="rect">
            <a:avLst/>
          </a:prstGeo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2285999" y="4572000"/>
            <a:ext cx="2286000" cy="2286000"/>
          </a:xfrm>
          <a:prstGeom prst="rect">
            <a:avLst/>
          </a:prstGeo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8" name="Picture Placeholder 6"/>
          <p:cNvSpPr>
            <a:spLocks noGrp="1"/>
          </p:cNvSpPr>
          <p:nvPr>
            <p:ph type="pic" sz="quarter" idx="23"/>
          </p:nvPr>
        </p:nvSpPr>
        <p:spPr>
          <a:xfrm>
            <a:off x="4571999" y="2286000"/>
            <a:ext cx="2286000" cy="2286000"/>
          </a:xfrm>
          <a:prstGeom prst="rect">
            <a:avLst/>
          </a:prstGeo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9" name="Picture Placeholder 6"/>
          <p:cNvSpPr>
            <a:spLocks noGrp="1"/>
          </p:cNvSpPr>
          <p:nvPr>
            <p:ph type="pic" sz="quarter" idx="24"/>
          </p:nvPr>
        </p:nvSpPr>
        <p:spPr>
          <a:xfrm>
            <a:off x="6858000" y="2286000"/>
            <a:ext cx="2286000" cy="2286000"/>
          </a:xfrm>
          <a:prstGeom prst="rect">
            <a:avLst/>
          </a:prstGeo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20" name="Picture Placeholder 6"/>
          <p:cNvSpPr>
            <a:spLocks noGrp="1"/>
          </p:cNvSpPr>
          <p:nvPr>
            <p:ph type="pic" sz="quarter" idx="25"/>
          </p:nvPr>
        </p:nvSpPr>
        <p:spPr>
          <a:xfrm>
            <a:off x="4571999" y="4572000"/>
            <a:ext cx="2286000" cy="2286000"/>
          </a:xfrm>
          <a:prstGeom prst="rect">
            <a:avLst/>
          </a:prstGeo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21" name="Picture Placeholder 6"/>
          <p:cNvSpPr>
            <a:spLocks noGrp="1"/>
          </p:cNvSpPr>
          <p:nvPr>
            <p:ph type="pic" sz="quarter" idx="26"/>
          </p:nvPr>
        </p:nvSpPr>
        <p:spPr>
          <a:xfrm>
            <a:off x="6858000" y="4572000"/>
            <a:ext cx="2286000" cy="2286000"/>
          </a:xfrm>
          <a:prstGeom prst="rect">
            <a:avLst/>
          </a:prstGeo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25" name="Text Placeholder 12"/>
          <p:cNvSpPr>
            <a:spLocks noGrp="1"/>
          </p:cNvSpPr>
          <p:nvPr>
            <p:ph type="body" sz="quarter" idx="28" hasCustomPrompt="1"/>
          </p:nvPr>
        </p:nvSpPr>
        <p:spPr>
          <a:xfrm>
            <a:off x="0" y="3783013"/>
            <a:ext cx="9144000" cy="1572768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buNone/>
              <a:defRPr lang="en-US" sz="1600" kern="1200" dirty="0">
                <a:solidFill>
                  <a:srgbClr val="666666"/>
                </a:solidFill>
                <a:latin typeface="Verdana"/>
                <a:ea typeface="+mn-ea"/>
                <a:cs typeface="Verdana"/>
              </a:defRPr>
            </a:lvl1pPr>
          </a:lstStyle>
          <a:p>
            <a:pPr marL="0" lvl="0" indent="-225425" algn="ctr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Char char="•"/>
            </a:pPr>
            <a:r>
              <a:rPr lang="en-US" dirty="0"/>
              <a:t>Statement here</a:t>
            </a:r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-1" y="0"/>
            <a:ext cx="2286000" cy="2286000"/>
          </a:xfrm>
          <a:prstGeom prst="rect">
            <a:avLst/>
          </a:prstGeo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2285999" y="0"/>
            <a:ext cx="2286000" cy="2286000"/>
          </a:xfrm>
          <a:prstGeom prst="rect">
            <a:avLst/>
          </a:prstGeo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6"/>
          <p:cNvSpPr>
            <a:spLocks noGrp="1"/>
          </p:cNvSpPr>
          <p:nvPr>
            <p:ph type="pic" sz="quarter" idx="21"/>
          </p:nvPr>
        </p:nvSpPr>
        <p:spPr>
          <a:xfrm>
            <a:off x="4571999" y="0"/>
            <a:ext cx="2286000" cy="2286000"/>
          </a:xfrm>
          <a:prstGeom prst="rect">
            <a:avLst/>
          </a:prstGeo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6"/>
          <p:cNvSpPr>
            <a:spLocks noGrp="1"/>
          </p:cNvSpPr>
          <p:nvPr>
            <p:ph type="pic" sz="quarter" idx="22"/>
          </p:nvPr>
        </p:nvSpPr>
        <p:spPr>
          <a:xfrm>
            <a:off x="6858000" y="0"/>
            <a:ext cx="2286000" cy="2286000"/>
          </a:xfrm>
          <a:prstGeom prst="rect">
            <a:avLst/>
          </a:prstGeo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305156-B5F0-8F44-9B3B-B829BD25E71A}" type="datetime1">
              <a:rPr lang="en-US" smtClean="0"/>
              <a:pPr/>
              <a:t>2/4/2021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4126524"/>
            <a:ext cx="9144000" cy="825867"/>
          </a:xfrm>
          <a:prstGeom prst="rect">
            <a:avLst/>
          </a:prstGeom>
          <a:ln>
            <a:noFill/>
          </a:ln>
        </p:spPr>
        <p:txBody>
          <a:bodyPr wrap="square" anchor="ctr" anchorCtr="0">
            <a:noAutofit/>
          </a:bodyPr>
          <a:lstStyle>
            <a:lvl1pPr marL="0" indent="0" algn="ctr" defTabSz="457200" rtl="0" eaLnBrk="1" latinLnBrk="0" hangingPunct="1">
              <a:buNone/>
              <a:defRPr lang="en-US" sz="4400" b="1" kern="1200" cap="all" dirty="0" smtClean="0">
                <a:solidFill>
                  <a:schemeClr val="bg1"/>
                </a:solidFill>
                <a:latin typeface="Verdana"/>
                <a:ea typeface="+mn-ea"/>
                <a:cs typeface="Verdana"/>
              </a:defRPr>
            </a:lvl1pPr>
          </a:lstStyle>
          <a:p>
            <a:pPr lvl="0"/>
            <a:r>
              <a:rPr lang="en-US" dirty="0"/>
              <a:t>Statement here</a:t>
            </a:r>
          </a:p>
        </p:txBody>
      </p:sp>
    </p:spTree>
    <p:extLst>
      <p:ext uri="{BB962C8B-B14F-4D97-AF65-F5344CB8AC3E}">
        <p14:creationId xmlns:p14="http://schemas.microsoft.com/office/powerpoint/2010/main" val="173710216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lobe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merica-globe_shadow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429014" y="203200"/>
            <a:ext cx="6640871" cy="666496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B5F46-2B7F-5B4D-AD94-C45166DC40CF}" type="datetime1">
              <a:rPr lang="en-US" smtClean="0"/>
              <a:pPr/>
              <a:t>2/4/2021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3783013"/>
            <a:ext cx="9144000" cy="1571625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FFFFFF"/>
              </a:solidFill>
              <a:latin typeface="Verdana"/>
              <a:cs typeface="Verdana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4127744"/>
            <a:ext cx="9144000" cy="825867"/>
          </a:xfrm>
          <a:prstGeom prst="rect">
            <a:avLst/>
          </a:prstGeom>
        </p:spPr>
        <p:txBody>
          <a:bodyPr wrap="square" anchor="ctr" anchorCtr="0">
            <a:noAutofit/>
          </a:bodyPr>
          <a:lstStyle>
            <a:lvl1pPr marL="0" indent="0" algn="ctr" defTabSz="457200" rtl="0" eaLnBrk="1" latinLnBrk="0" hangingPunct="1">
              <a:buNone/>
              <a:defRPr lang="en-US" sz="4400" b="1" kern="1200" cap="all" dirty="0" smtClean="0">
                <a:solidFill>
                  <a:schemeClr val="bg1"/>
                </a:solidFill>
                <a:latin typeface="Verdana"/>
                <a:ea typeface="+mn-ea"/>
                <a:cs typeface="Verdana"/>
              </a:defRPr>
            </a:lvl1pPr>
          </a:lstStyle>
          <a:p>
            <a:pPr lvl="0"/>
            <a:r>
              <a:rPr lang="en-US" dirty="0"/>
              <a:t>Statement here</a:t>
            </a:r>
          </a:p>
        </p:txBody>
      </p:sp>
    </p:spTree>
    <p:extLst>
      <p:ext uri="{BB962C8B-B14F-4D97-AF65-F5344CB8AC3E}">
        <p14:creationId xmlns:p14="http://schemas.microsoft.com/office/powerpoint/2010/main" val="166641327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lob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merica-globe_shadow_small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82880" y="332740"/>
            <a:ext cx="5059680" cy="50807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7769" y="3884054"/>
            <a:ext cx="4166148" cy="800724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995615" y="6547962"/>
            <a:ext cx="1288163" cy="292565"/>
          </a:xfrm>
        </p:spPr>
        <p:txBody>
          <a:bodyPr/>
          <a:lstStyle/>
          <a:p>
            <a:fld id="{6E7C3E9F-FCDE-664F-9336-1ABBAA0EA927}" type="datetime1">
              <a:rPr lang="en-US" smtClean="0"/>
              <a:pPr/>
              <a:t>2/4/2021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421923" y="6547962"/>
            <a:ext cx="2086022" cy="292565"/>
          </a:xfr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795846" y="6547962"/>
            <a:ext cx="890953" cy="292565"/>
          </a:xfrm>
        </p:spPr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4708768" y="4699000"/>
            <a:ext cx="4112847" cy="180730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400"/>
              </a:spcBef>
              <a:defRPr sz="1200"/>
            </a:lvl1pPr>
            <a:lvl2pPr>
              <a:lnSpc>
                <a:spcPct val="100000"/>
              </a:lnSpc>
              <a:spcBef>
                <a:spcPts val="300"/>
              </a:spcBef>
              <a:defRPr sz="1100"/>
            </a:lvl2pPr>
            <a:lvl3pPr>
              <a:lnSpc>
                <a:spcPct val="100000"/>
              </a:lnSpc>
              <a:spcBef>
                <a:spcPts val="200"/>
              </a:spcBef>
              <a:defRPr sz="1050"/>
            </a:lvl3pPr>
            <a:lvl4pPr>
              <a:lnSpc>
                <a:spcPct val="100000"/>
              </a:lnSpc>
              <a:spcBef>
                <a:spcPts val="100"/>
              </a:spcBef>
              <a:defRPr sz="1000"/>
            </a:lvl4pPr>
            <a:lvl5pPr>
              <a:lnSpc>
                <a:spcPct val="100000"/>
              </a:lnSpc>
              <a:spcBef>
                <a:spcPts val="100"/>
              </a:spcBef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682916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32219-5F3D-7F43-849E-768B69F61FFB}" type="datetime1">
              <a:rPr lang="en-US" smtClean="0"/>
              <a:pPr/>
              <a:t>2/4/2021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6833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48132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1790700" y="990600"/>
            <a:ext cx="6756400" cy="3683000"/>
          </a:xfrm>
          <a:prstGeom prst="rect">
            <a:avLst/>
          </a:prstGeom>
        </p:spPr>
        <p:txBody>
          <a:bodyPr/>
          <a:lstStyle>
            <a:lvl1pPr algn="r">
              <a:buNone/>
              <a:defRPr sz="6000" b="1" baseline="0">
                <a:solidFill>
                  <a:srgbClr val="F79646"/>
                </a:solidFill>
              </a:defRPr>
            </a:lvl1pPr>
          </a:lstStyle>
          <a:p>
            <a:pPr lvl="0"/>
            <a:r>
              <a:rPr lang="en-US" dirty="0"/>
              <a:t>Emphasis Slide</a:t>
            </a:r>
          </a:p>
          <a:p>
            <a:pPr lvl="0"/>
            <a:r>
              <a:rPr lang="en-US" dirty="0"/>
              <a:t>Used for making one important Point</a:t>
            </a:r>
          </a:p>
        </p:txBody>
      </p:sp>
    </p:spTree>
    <p:extLst>
      <p:ext uri="{BB962C8B-B14F-4D97-AF65-F5344CB8AC3E}">
        <p14:creationId xmlns:p14="http://schemas.microsoft.com/office/powerpoint/2010/main" val="145276638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DA2EC-FE51-234C-8874-87F532D5C722}" type="datetime1">
              <a:rPr lang="en-US" smtClean="0"/>
              <a:pPr/>
              <a:t>2/4/2021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0160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6BB0B-C07A-EF4C-ADBF-B404E3B41965}" type="datetime1">
              <a:rPr lang="en-US" smtClean="0"/>
              <a:pPr/>
              <a:t>2/4/2021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77396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8995" y="1355148"/>
            <a:ext cx="8106620" cy="496463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0531E-1DA2-B34A-93A6-C570B815175C}" type="datetime1">
              <a:rPr lang="en-US" smtClean="0"/>
              <a:pPr/>
              <a:t>2/4/2021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08376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E4664-5CFD-1A4D-9B41-76CFD729FE90}" type="datetime1">
              <a:rPr lang="en-US" smtClean="0"/>
              <a:pPr/>
              <a:t>2/4/2021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26047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28452" y="1906719"/>
            <a:ext cx="6912841" cy="1522281"/>
          </a:xfrm>
          <a:noFill/>
        </p:spPr>
        <p:txBody>
          <a:bodyPr wrap="square" lIns="0" tIns="0" rIns="0" bIns="0" rtlCol="0" anchor="t" anchorCtr="0">
            <a:noAutofit/>
          </a:bodyPr>
          <a:lstStyle>
            <a:lvl1pPr marL="0" algn="l" defTabSz="457200" rtl="0" eaLnBrk="1" latinLnBrk="0" hangingPunct="1">
              <a:defRPr lang="en-US" sz="4800" b="1" kern="1200" dirty="0">
                <a:solidFill>
                  <a:schemeClr val="bg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n-cs"/>
              </a:defRPr>
            </a:lvl1pPr>
          </a:lstStyle>
          <a:p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1391262101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106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689738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995" y="1922202"/>
            <a:ext cx="8081453" cy="80072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75561863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8995" y="1355147"/>
            <a:ext cx="8105496" cy="496462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868509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995" y="1922202"/>
            <a:ext cx="8081453" cy="80072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32219-5F3D-7F43-849E-768B69F61FFB}" type="datetime1">
              <a:rPr lang="en-US" smtClean="0"/>
              <a:pPr/>
              <a:t>2/4/2021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9926100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6781" y="1188101"/>
            <a:ext cx="8107710" cy="80072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73187" y="2104039"/>
            <a:ext cx="7431304" cy="4215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64862BFA-C828-2446-9B72-82AD7C7C4D28}" type="datetime1">
              <a:rPr lang="en-US" smtClean="0">
                <a:solidFill>
                  <a:srgbClr val="464646"/>
                </a:solidFill>
              </a:rPr>
              <a:pPr/>
              <a:t>2/4/2021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46464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9795429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1253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-1" y="1802513"/>
            <a:ext cx="6063565" cy="1525991"/>
          </a:xfrm>
          <a:prstGeom prst="rect">
            <a:avLst/>
          </a:prstGeom>
          <a:solidFill>
            <a:srgbClr val="68676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4237838" y="3041745"/>
            <a:ext cx="4906162" cy="860290"/>
          </a:xfrm>
          <a:prstGeom prst="rect">
            <a:avLst/>
          </a:prstGeom>
          <a:solidFill>
            <a:srgbClr val="BC650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903" y="2007073"/>
            <a:ext cx="5357451" cy="1016006"/>
          </a:xfrm>
        </p:spPr>
        <p:txBody>
          <a:bodyPr anchor="ctr"/>
          <a:lstStyle>
            <a:lvl1pPr algn="ctr">
              <a:defRPr sz="2800" b="0" i="0" cap="all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29607" y="3051981"/>
            <a:ext cx="3974883" cy="792411"/>
          </a:xfrm>
        </p:spPr>
        <p:txBody>
          <a:bodyPr anchor="ctr"/>
          <a:lstStyle>
            <a:lvl1pPr marL="0" indent="0" algn="l">
              <a:buNone/>
              <a:defRPr sz="1700" b="0" cap="all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0127579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996" y="1052514"/>
            <a:ext cx="3953364" cy="537205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8153" y="1052514"/>
            <a:ext cx="3976008" cy="537205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EF40C587-CD89-8C40-AE01-36B25C2FD636}" type="datetime1">
              <a:rPr lang="en-US" smtClean="0">
                <a:solidFill>
                  <a:srgbClr val="464646"/>
                </a:solidFill>
              </a:rPr>
              <a:pPr/>
              <a:t>2/4/2021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464646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398548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995" y="983189"/>
            <a:ext cx="3960832" cy="568669"/>
          </a:xfrm>
        </p:spPr>
        <p:txBody>
          <a:bodyPr tIns="0"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>
                <a:solidFill>
                  <a:srgbClr val="A6A40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8995" y="1562099"/>
            <a:ext cx="3960832" cy="4920071"/>
          </a:xfrm>
        </p:spPr>
        <p:txBody>
          <a:bodyPr/>
          <a:lstStyle>
            <a:lvl1pPr>
              <a:defRPr sz="1600">
                <a:solidFill>
                  <a:srgbClr val="504B4B"/>
                </a:solidFill>
              </a:defRPr>
            </a:lvl1pPr>
            <a:lvl2pPr>
              <a:defRPr sz="1400">
                <a:solidFill>
                  <a:srgbClr val="504B4B"/>
                </a:solidFill>
              </a:defRPr>
            </a:lvl2pPr>
            <a:lvl3pPr>
              <a:defRPr sz="1200">
                <a:solidFill>
                  <a:srgbClr val="504B4B"/>
                </a:solidFill>
              </a:defRPr>
            </a:lvl3pPr>
            <a:lvl4pPr>
              <a:defRPr sz="1100">
                <a:solidFill>
                  <a:srgbClr val="504B4B"/>
                </a:solidFill>
              </a:defRPr>
            </a:lvl4pPr>
            <a:lvl5pPr>
              <a:defRPr sz="1100">
                <a:solidFill>
                  <a:srgbClr val="504B4B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607" y="983189"/>
            <a:ext cx="3976008" cy="568669"/>
          </a:xfrm>
        </p:spPr>
        <p:txBody>
          <a:bodyPr tIns="0"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>
                <a:solidFill>
                  <a:srgbClr val="A6A40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607" y="1562099"/>
            <a:ext cx="3976008" cy="4920071"/>
          </a:xfrm>
        </p:spPr>
        <p:txBody>
          <a:bodyPr/>
          <a:lstStyle>
            <a:lvl1pPr>
              <a:defRPr sz="1600">
                <a:solidFill>
                  <a:srgbClr val="504B4B"/>
                </a:solidFill>
              </a:defRPr>
            </a:lvl1pPr>
            <a:lvl2pPr>
              <a:defRPr sz="1400">
                <a:solidFill>
                  <a:srgbClr val="504B4B"/>
                </a:solidFill>
              </a:defRPr>
            </a:lvl2pPr>
            <a:lvl3pPr>
              <a:defRPr sz="1200">
                <a:solidFill>
                  <a:srgbClr val="504B4B"/>
                </a:solidFill>
              </a:defRPr>
            </a:lvl3pPr>
            <a:lvl4pPr>
              <a:defRPr sz="1100">
                <a:solidFill>
                  <a:srgbClr val="504B4B"/>
                </a:solidFill>
              </a:defRPr>
            </a:lvl4pPr>
            <a:lvl5pPr>
              <a:defRPr sz="1100">
                <a:solidFill>
                  <a:srgbClr val="504B4B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234BB27-D512-944F-BD47-D639527B0043}" type="datetime1">
              <a:rPr lang="en-US" smtClean="0">
                <a:solidFill>
                  <a:srgbClr val="464646"/>
                </a:solidFill>
              </a:rPr>
              <a:pPr/>
              <a:t>2/4/2021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464646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180316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5320890" y="5330091"/>
            <a:ext cx="3606765" cy="1057841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300"/>
            </a:lvl1pPr>
            <a:lvl2pPr>
              <a:lnSpc>
                <a:spcPct val="100000"/>
              </a:lnSpc>
              <a:spcBef>
                <a:spcPts val="30"/>
              </a:spcBef>
              <a:defRPr sz="1200"/>
            </a:lvl2pPr>
            <a:lvl3pPr>
              <a:lnSpc>
                <a:spcPct val="100000"/>
              </a:lnSpc>
              <a:spcBef>
                <a:spcPts val="30"/>
              </a:spcBef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8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4629607" y="4893679"/>
            <a:ext cx="4287895" cy="423749"/>
          </a:xfrm>
        </p:spPr>
        <p:txBody>
          <a:bodyPr tIns="18288" bIns="18288"/>
          <a:lstStyle>
            <a:lvl1pPr>
              <a:buNone/>
              <a:defRPr sz="2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7"/>
          </p:nvPr>
        </p:nvSpPr>
        <p:spPr>
          <a:xfrm>
            <a:off x="1173187" y="1586793"/>
            <a:ext cx="4930054" cy="312578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8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BC7D68E-693D-9C49-A798-620CA0EADA79}" type="datetime1">
              <a:rPr lang="en-US">
                <a:solidFill>
                  <a:srgbClr val="464646"/>
                </a:solidFill>
              </a:rPr>
              <a:pPr>
                <a:defRPr/>
              </a:pPr>
              <a:t>2/4/2021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9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464646"/>
              </a:solidFill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20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303CD29-3FF4-6D4C-91CD-B76B0411C46D}" type="slidenum">
              <a:rPr lang="en-US">
                <a:solidFill>
                  <a:srgbClr val="464646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801128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1830388" y="5078133"/>
            <a:ext cx="5329237" cy="423749"/>
          </a:xfrm>
        </p:spPr>
        <p:txBody>
          <a:bodyPr tIns="18288" bIns="18288"/>
          <a:lstStyle>
            <a:lvl1pPr>
              <a:buNone/>
              <a:defRPr sz="2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1967321" y="5513243"/>
            <a:ext cx="5216365" cy="935037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300">
                <a:solidFill>
                  <a:srgbClr val="373737"/>
                </a:solidFill>
              </a:defRPr>
            </a:lvl1pPr>
            <a:lvl2pPr>
              <a:spcBef>
                <a:spcPts val="200"/>
              </a:spcBef>
              <a:defRPr sz="1200"/>
            </a:lvl2pPr>
            <a:lvl3pPr>
              <a:spcBef>
                <a:spcPts val="100"/>
              </a:spcBef>
              <a:defRPr sz="1200"/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8"/>
          </p:nvPr>
        </p:nvSpPr>
        <p:spPr>
          <a:xfrm>
            <a:off x="1868332" y="1553021"/>
            <a:ext cx="5278773" cy="3312262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9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F6E382E-3682-864D-BAAA-426D382364D6}" type="datetime1">
              <a:rPr lang="en-US">
                <a:solidFill>
                  <a:srgbClr val="464646"/>
                </a:solidFill>
              </a:rPr>
              <a:pPr>
                <a:defRPr/>
              </a:pPr>
              <a:t>2/4/2021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20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464646"/>
              </a:solidFill>
            </a:endParaRP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21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40F1395-DF07-7644-8D70-6CD057F69345}" type="slidenum">
              <a:rPr lang="en-US">
                <a:solidFill>
                  <a:srgbClr val="464646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200870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2726889" y="1519159"/>
            <a:ext cx="5329237" cy="323753"/>
          </a:xfrm>
        </p:spPr>
        <p:txBody>
          <a:bodyPr tIns="18288" bIns="18288"/>
          <a:lstStyle>
            <a:lvl1pPr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2838920" y="1854654"/>
            <a:ext cx="5216365" cy="909716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200">
                <a:solidFill>
                  <a:srgbClr val="373737"/>
                </a:solidFill>
              </a:defRPr>
            </a:lvl1pPr>
            <a:lvl2pPr>
              <a:defRPr sz="1100"/>
            </a:lvl2pPr>
            <a:lvl3pPr>
              <a:defRPr sz="1100"/>
            </a:lvl3pPr>
            <a:lvl4pPr>
              <a:defRPr sz="1200"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8"/>
          </p:nvPr>
        </p:nvSpPr>
        <p:spPr>
          <a:xfrm>
            <a:off x="984284" y="1519157"/>
            <a:ext cx="1530900" cy="126603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9" name="Picture Placeholder 16"/>
          <p:cNvSpPr>
            <a:spLocks noGrp="1"/>
          </p:cNvSpPr>
          <p:nvPr>
            <p:ph type="pic" sz="quarter" idx="19"/>
          </p:nvPr>
        </p:nvSpPr>
        <p:spPr>
          <a:xfrm>
            <a:off x="984284" y="3113027"/>
            <a:ext cx="1530900" cy="126603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10" name="Picture Placeholder 16"/>
          <p:cNvSpPr>
            <a:spLocks noGrp="1"/>
          </p:cNvSpPr>
          <p:nvPr>
            <p:ph type="pic" sz="quarter" idx="20"/>
          </p:nvPr>
        </p:nvSpPr>
        <p:spPr>
          <a:xfrm>
            <a:off x="984284" y="4706897"/>
            <a:ext cx="1530900" cy="126603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21"/>
          </p:nvPr>
        </p:nvSpPr>
        <p:spPr>
          <a:xfrm>
            <a:off x="2726889" y="3113029"/>
            <a:ext cx="5329237" cy="323753"/>
          </a:xfrm>
        </p:spPr>
        <p:txBody>
          <a:bodyPr tIns="18288" bIns="18288"/>
          <a:lstStyle>
            <a:lvl1pPr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22"/>
          </p:nvPr>
        </p:nvSpPr>
        <p:spPr>
          <a:xfrm>
            <a:off x="2838920" y="3448524"/>
            <a:ext cx="5216365" cy="909716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200">
                <a:solidFill>
                  <a:srgbClr val="373737"/>
                </a:solidFill>
              </a:defRPr>
            </a:lvl1pPr>
            <a:lvl2pPr>
              <a:defRPr sz="1100"/>
            </a:lvl2pPr>
            <a:lvl3pPr>
              <a:defRPr sz="11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23"/>
          </p:nvPr>
        </p:nvSpPr>
        <p:spPr>
          <a:xfrm>
            <a:off x="2726889" y="4706900"/>
            <a:ext cx="5329237" cy="323753"/>
          </a:xfrm>
        </p:spPr>
        <p:txBody>
          <a:bodyPr tIns="18288" bIns="18288"/>
          <a:lstStyle>
            <a:lvl1pPr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24"/>
          </p:nvPr>
        </p:nvSpPr>
        <p:spPr>
          <a:xfrm>
            <a:off x="2838920" y="5042395"/>
            <a:ext cx="5216365" cy="909716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200">
                <a:solidFill>
                  <a:srgbClr val="373737"/>
                </a:solidFill>
              </a:defRPr>
            </a:lvl1pPr>
            <a:lvl2pPr>
              <a:defRPr sz="1100"/>
            </a:lvl2pPr>
            <a:lvl3pPr>
              <a:defRPr sz="11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sp>
        <p:nvSpPr>
          <p:cNvPr id="18" name="Date Placeholder 3"/>
          <p:cNvSpPr>
            <a:spLocks noGrp="1"/>
          </p:cNvSpPr>
          <p:nvPr>
            <p:ph type="dt" sz="half" idx="25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25F553F-D6CF-024A-83E8-16C5ACBDBF0C}" type="datetime1">
              <a:rPr lang="en-US">
                <a:solidFill>
                  <a:srgbClr val="464646"/>
                </a:solidFill>
              </a:rPr>
              <a:pPr>
                <a:defRPr/>
              </a:pPr>
              <a:t>2/4/2021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26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464646"/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27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4D706A-52FD-E64D-AE1E-7C9D69A6BCFF}" type="slidenum">
              <a:rPr lang="en-US">
                <a:solidFill>
                  <a:srgbClr val="464646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700854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498996" y="1400681"/>
            <a:ext cx="3266506" cy="5140855"/>
          </a:xfrm>
        </p:spPr>
        <p:txBody>
          <a:bodyPr rtlCol="0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3944322" y="1271542"/>
            <a:ext cx="4576923" cy="423339"/>
          </a:xfrm>
        </p:spPr>
        <p:txBody>
          <a:bodyPr/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3944322" y="1707014"/>
            <a:ext cx="4576923" cy="4209134"/>
          </a:xfrm>
        </p:spPr>
        <p:txBody>
          <a:bodyPr/>
          <a:lstStyle>
            <a:lvl1pPr>
              <a:lnSpc>
                <a:spcPct val="100000"/>
              </a:lnSpc>
              <a:spcBef>
                <a:spcPts val="400"/>
              </a:spcBef>
              <a:defRPr sz="140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  <a:lvl3pPr>
              <a:lnSpc>
                <a:spcPct val="100000"/>
              </a:lnSpc>
              <a:spcBef>
                <a:spcPts val="200"/>
              </a:spcBef>
              <a:defRPr sz="1100"/>
            </a:lvl3pPr>
            <a:lvl4pPr>
              <a:lnSpc>
                <a:spcPct val="100000"/>
              </a:lnSpc>
              <a:spcBef>
                <a:spcPts val="100"/>
              </a:spcBef>
              <a:defRPr sz="1050"/>
            </a:lvl4pPr>
            <a:lvl5pPr>
              <a:lnSpc>
                <a:spcPct val="100000"/>
              </a:lnSpc>
              <a:spcBef>
                <a:spcPts val="100"/>
              </a:spcBef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6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F3B569C-1EA5-424B-AEC8-7C697A5412D8}" type="datetime1">
              <a:rPr lang="en-US">
                <a:solidFill>
                  <a:srgbClr val="464646"/>
                </a:solidFill>
              </a:rPr>
              <a:pPr>
                <a:defRPr/>
              </a:pPr>
              <a:t>2/4/2021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7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464646"/>
              </a:solidFill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8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A21BB04-64BC-524B-8E69-A4BB3B716DBF}" type="slidenum">
              <a:rPr lang="en-US">
                <a:solidFill>
                  <a:srgbClr val="464646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464353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6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37538" y="748130"/>
            <a:ext cx="4501662" cy="800724"/>
          </a:xfrm>
        </p:spPr>
        <p:txBody>
          <a:bodyPr/>
          <a:lstStyle>
            <a:lvl1pPr>
              <a:defRPr sz="2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995615" y="6547962"/>
            <a:ext cx="1288163" cy="292565"/>
          </a:xfrm>
          <a:prstGeom prst="rect">
            <a:avLst/>
          </a:prstGeom>
        </p:spPr>
        <p:txBody>
          <a:bodyPr/>
          <a:lstStyle/>
          <a:p>
            <a:fld id="{7E81C33E-41CC-7144-9EE9-6BB47BFC27EB}" type="datetime1">
              <a:rPr lang="en-US" smtClean="0">
                <a:solidFill>
                  <a:srgbClr val="464646"/>
                </a:solidFill>
              </a:rPr>
              <a:pPr/>
              <a:t>2/4/2021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421923" y="6547962"/>
            <a:ext cx="2086022" cy="29256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464646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795846" y="6547962"/>
            <a:ext cx="890953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803677" y="1730693"/>
            <a:ext cx="4035523" cy="423339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>
              <a:buNone/>
              <a:defRPr lang="en-US" sz="2000" b="0" kern="1200" cap="small" dirty="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</a:pPr>
            <a:r>
              <a:rPr lang="en-US" dirty="0"/>
              <a:t>Click to edit Master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4865077" y="2139462"/>
            <a:ext cx="3974124" cy="4073769"/>
          </a:xfrm>
        </p:spPr>
        <p:txBody>
          <a:bodyPr/>
          <a:lstStyle>
            <a:lvl1pPr>
              <a:lnSpc>
                <a:spcPct val="100000"/>
              </a:lnSpc>
              <a:spcBef>
                <a:spcPts val="400"/>
              </a:spcBef>
              <a:defRPr sz="140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  <a:lvl3pPr>
              <a:lnSpc>
                <a:spcPct val="100000"/>
              </a:lnSpc>
              <a:spcBef>
                <a:spcPts val="200"/>
              </a:spcBef>
              <a:defRPr sz="1100"/>
            </a:lvl3pPr>
            <a:lvl4pPr>
              <a:lnSpc>
                <a:spcPct val="100000"/>
              </a:lnSpc>
              <a:spcBef>
                <a:spcPts val="100"/>
              </a:spcBef>
              <a:defRPr sz="1050"/>
            </a:lvl4pPr>
            <a:lvl5pPr>
              <a:lnSpc>
                <a:spcPct val="100000"/>
              </a:lnSpc>
              <a:spcBef>
                <a:spcPts val="100"/>
              </a:spcBef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1934308" y="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0" y="2286001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1934308" y="2286001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0" y="457200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1934308" y="457200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573889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 Wash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world-map_wash21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1368425"/>
            <a:ext cx="9144000" cy="44639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51BEBC88-5945-6548-81AC-D1E801230918}" type="datetime1">
              <a:rPr lang="en-US" smtClean="0">
                <a:solidFill>
                  <a:srgbClr val="464646"/>
                </a:solidFill>
              </a:rPr>
              <a:pPr/>
              <a:t>2/4/2021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464646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7008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8995" y="1355147"/>
            <a:ext cx="8105496" cy="496462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800">
                <a:latin typeface="KoPub돋움체_Pro Bold" panose="02020603020101020101" pitchFamily="18" charset="-127"/>
                <a:ea typeface="KoPub돋움체_Pro Bold" panose="02020603020101020101" pitchFamily="18" charset="-127"/>
              </a:defRPr>
            </a:lvl1pPr>
            <a:lvl2pPr>
              <a:defRPr sz="16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2pPr>
            <a:lvl3pPr>
              <a:defRPr sz="14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3pPr>
            <a:lvl4pPr>
              <a:defRPr sz="12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4pPr>
            <a:lvl5pPr>
              <a:defRPr sz="12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62BFA-C828-2446-9B72-82AD7C7C4D28}" type="datetime1">
              <a:rPr lang="en-US" smtClean="0"/>
              <a:pPr/>
              <a:t>2/4/2021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6294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Washout Map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orld-map_wash21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1368425"/>
            <a:ext cx="9144000" cy="44653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5538"/>
            <a:ext cx="8229600" cy="51942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6917FCC0-BCF1-7F40-94F0-C8B3ACD33893}" type="datetime1">
              <a:rPr lang="en-US" smtClean="0">
                <a:solidFill>
                  <a:srgbClr val="464646"/>
                </a:solidFill>
              </a:rPr>
              <a:pPr/>
              <a:t>2/4/2021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46464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273535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 Bold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world-map_100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1004888"/>
            <a:ext cx="9144000" cy="4463935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08CA98B9-3ABE-A242-9F6B-DA9BAB124A35}" type="datetime1">
              <a:rPr lang="en-US" smtClean="0">
                <a:solidFill>
                  <a:srgbClr val="464646"/>
                </a:solidFill>
              </a:rPr>
              <a:pPr/>
              <a:t>2/4/2021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464646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3783013"/>
            <a:ext cx="9144000" cy="1571625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FFFFFF"/>
              </a:solidFill>
              <a:latin typeface="Verdana"/>
              <a:cs typeface="Verdana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4127744"/>
            <a:ext cx="9144000" cy="825867"/>
          </a:xfrm>
        </p:spPr>
        <p:txBody>
          <a:bodyPr wrap="square" anchor="ctr" anchorCtr="0">
            <a:noAutofit/>
          </a:bodyPr>
          <a:lstStyle>
            <a:lvl1pPr marL="0" indent="0" algn="ctr" defTabSz="457200" rtl="0" eaLnBrk="1" latinLnBrk="0" hangingPunct="1">
              <a:buNone/>
              <a:defRPr lang="en-US" sz="4400" b="1" kern="1200" cap="all" dirty="0" smtClean="0">
                <a:solidFill>
                  <a:schemeClr val="bg1"/>
                </a:solidFill>
                <a:latin typeface="Verdana"/>
                <a:ea typeface="+mn-ea"/>
                <a:cs typeface="Verdana"/>
              </a:defRPr>
            </a:lvl1pPr>
          </a:lstStyle>
          <a:p>
            <a:pPr lvl="0"/>
            <a:r>
              <a:rPr lang="en-US" dirty="0"/>
              <a:t>Statement here</a:t>
            </a:r>
          </a:p>
        </p:txBody>
      </p:sp>
    </p:spTree>
    <p:extLst>
      <p:ext uri="{BB962C8B-B14F-4D97-AF65-F5344CB8AC3E}">
        <p14:creationId xmlns:p14="http://schemas.microsoft.com/office/powerpoint/2010/main" val="19292992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12 and Statement Ba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-1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2285999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-1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2285999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8" name="Picture Placeholder 6"/>
          <p:cNvSpPr>
            <a:spLocks noGrp="1"/>
          </p:cNvSpPr>
          <p:nvPr>
            <p:ph type="pic" sz="quarter" idx="23"/>
          </p:nvPr>
        </p:nvSpPr>
        <p:spPr>
          <a:xfrm>
            <a:off x="4571999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9" name="Picture Placeholder 6"/>
          <p:cNvSpPr>
            <a:spLocks noGrp="1"/>
          </p:cNvSpPr>
          <p:nvPr>
            <p:ph type="pic" sz="quarter" idx="24"/>
          </p:nvPr>
        </p:nvSpPr>
        <p:spPr>
          <a:xfrm>
            <a:off x="6858000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20" name="Picture Placeholder 6"/>
          <p:cNvSpPr>
            <a:spLocks noGrp="1"/>
          </p:cNvSpPr>
          <p:nvPr>
            <p:ph type="pic" sz="quarter" idx="25"/>
          </p:nvPr>
        </p:nvSpPr>
        <p:spPr>
          <a:xfrm>
            <a:off x="4571999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21" name="Picture Placeholder 6"/>
          <p:cNvSpPr>
            <a:spLocks noGrp="1"/>
          </p:cNvSpPr>
          <p:nvPr>
            <p:ph type="pic" sz="quarter" idx="26"/>
          </p:nvPr>
        </p:nvSpPr>
        <p:spPr>
          <a:xfrm>
            <a:off x="6858000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25" name="Text Placeholder 12"/>
          <p:cNvSpPr>
            <a:spLocks noGrp="1"/>
          </p:cNvSpPr>
          <p:nvPr>
            <p:ph type="body" sz="quarter" idx="28" hasCustomPrompt="1"/>
          </p:nvPr>
        </p:nvSpPr>
        <p:spPr>
          <a:xfrm>
            <a:off x="0" y="3783013"/>
            <a:ext cx="9144000" cy="1572768"/>
          </a:xfrm>
          <a:solidFill>
            <a:srgbClr val="000000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buNone/>
              <a:defRPr lang="en-US" sz="1600" kern="1200" dirty="0">
                <a:solidFill>
                  <a:srgbClr val="666666"/>
                </a:solidFill>
                <a:latin typeface="Verdana"/>
                <a:ea typeface="+mn-ea"/>
                <a:cs typeface="Verdana"/>
              </a:defRPr>
            </a:lvl1pPr>
          </a:lstStyle>
          <a:p>
            <a:pPr marL="0" lvl="0" indent="-225425" algn="ctr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Char char="•"/>
            </a:pPr>
            <a:r>
              <a:rPr lang="en-US" dirty="0"/>
              <a:t>Statement here</a:t>
            </a:r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-1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2285999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6"/>
          <p:cNvSpPr>
            <a:spLocks noGrp="1"/>
          </p:cNvSpPr>
          <p:nvPr>
            <p:ph type="pic" sz="quarter" idx="21"/>
          </p:nvPr>
        </p:nvSpPr>
        <p:spPr>
          <a:xfrm>
            <a:off x="4571999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6"/>
          <p:cNvSpPr>
            <a:spLocks noGrp="1"/>
          </p:cNvSpPr>
          <p:nvPr>
            <p:ph type="pic" sz="quarter" idx="22"/>
          </p:nvPr>
        </p:nvSpPr>
        <p:spPr>
          <a:xfrm>
            <a:off x="6858000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51305156-B5F0-8F44-9B3B-B829BD25E71A}" type="datetime1">
              <a:rPr lang="en-US" smtClean="0">
                <a:solidFill>
                  <a:srgbClr val="464646"/>
                </a:solidFill>
              </a:rPr>
              <a:pPr/>
              <a:t>2/4/2021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464646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4126524"/>
            <a:ext cx="9144000" cy="825867"/>
          </a:xfrm>
          <a:ln>
            <a:noFill/>
          </a:ln>
        </p:spPr>
        <p:txBody>
          <a:bodyPr wrap="square" anchor="ctr" anchorCtr="0">
            <a:noAutofit/>
          </a:bodyPr>
          <a:lstStyle>
            <a:lvl1pPr marL="0" indent="0" algn="ctr" defTabSz="457200" rtl="0" eaLnBrk="1" latinLnBrk="0" hangingPunct="1">
              <a:buNone/>
              <a:defRPr lang="en-US" sz="4400" b="1" kern="1200" cap="all" dirty="0" smtClean="0">
                <a:solidFill>
                  <a:schemeClr val="bg1"/>
                </a:solidFill>
                <a:latin typeface="Verdana"/>
                <a:ea typeface="+mn-ea"/>
                <a:cs typeface="Verdana"/>
              </a:defRPr>
            </a:lvl1pPr>
          </a:lstStyle>
          <a:p>
            <a:pPr lvl="0"/>
            <a:r>
              <a:rPr lang="en-US" dirty="0"/>
              <a:t>Statement here</a:t>
            </a:r>
          </a:p>
        </p:txBody>
      </p:sp>
    </p:spTree>
    <p:extLst>
      <p:ext uri="{BB962C8B-B14F-4D97-AF65-F5344CB8AC3E}">
        <p14:creationId xmlns:p14="http://schemas.microsoft.com/office/powerpoint/2010/main" val="156370993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lobe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merica-globe_shadow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429014" y="203200"/>
            <a:ext cx="6640871" cy="666496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2DAB5F46-2B7F-5B4D-AD94-C45166DC40CF}" type="datetime1">
              <a:rPr lang="en-US" smtClean="0">
                <a:solidFill>
                  <a:srgbClr val="464646"/>
                </a:solidFill>
              </a:rPr>
              <a:pPr/>
              <a:t>2/4/2021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464646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3783013"/>
            <a:ext cx="9144000" cy="1571625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FFFFFF"/>
              </a:solidFill>
              <a:latin typeface="Verdana"/>
              <a:cs typeface="Verdana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4127744"/>
            <a:ext cx="9144000" cy="825867"/>
          </a:xfrm>
        </p:spPr>
        <p:txBody>
          <a:bodyPr wrap="square" anchor="ctr" anchorCtr="0">
            <a:noAutofit/>
          </a:bodyPr>
          <a:lstStyle>
            <a:lvl1pPr marL="0" indent="0" algn="ctr" defTabSz="457200" rtl="0" eaLnBrk="1" latinLnBrk="0" hangingPunct="1">
              <a:buNone/>
              <a:defRPr lang="en-US" sz="4400" b="1" kern="1200" cap="all" dirty="0" smtClean="0">
                <a:solidFill>
                  <a:schemeClr val="bg1"/>
                </a:solidFill>
                <a:latin typeface="Verdana"/>
                <a:ea typeface="+mn-ea"/>
                <a:cs typeface="Verdana"/>
              </a:defRPr>
            </a:lvl1pPr>
          </a:lstStyle>
          <a:p>
            <a:pPr lvl="0"/>
            <a:r>
              <a:rPr lang="en-US" dirty="0"/>
              <a:t>Statement here</a:t>
            </a:r>
          </a:p>
        </p:txBody>
      </p:sp>
    </p:spTree>
    <p:extLst>
      <p:ext uri="{BB962C8B-B14F-4D97-AF65-F5344CB8AC3E}">
        <p14:creationId xmlns:p14="http://schemas.microsoft.com/office/powerpoint/2010/main" val="252962795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lob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merica-globe_shadow_small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82880" y="332740"/>
            <a:ext cx="5059680" cy="50807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7769" y="3884054"/>
            <a:ext cx="4166148" cy="800724"/>
          </a:xfrm>
        </p:spPr>
        <p:txBody>
          <a:bodyPr/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995615" y="6547962"/>
            <a:ext cx="1288163" cy="292565"/>
          </a:xfrm>
          <a:prstGeom prst="rect">
            <a:avLst/>
          </a:prstGeom>
        </p:spPr>
        <p:txBody>
          <a:bodyPr/>
          <a:lstStyle/>
          <a:p>
            <a:fld id="{6E7C3E9F-FCDE-664F-9336-1ABBAA0EA927}" type="datetime1">
              <a:rPr lang="en-US" smtClean="0">
                <a:solidFill>
                  <a:srgbClr val="464646"/>
                </a:solidFill>
              </a:rPr>
              <a:pPr/>
              <a:t>2/4/2021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421923" y="6547962"/>
            <a:ext cx="2086022" cy="29256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464646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795846" y="6547962"/>
            <a:ext cx="890953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4708768" y="4699000"/>
            <a:ext cx="4112847" cy="1807308"/>
          </a:xfrm>
        </p:spPr>
        <p:txBody>
          <a:bodyPr/>
          <a:lstStyle>
            <a:lvl1pPr>
              <a:lnSpc>
                <a:spcPct val="100000"/>
              </a:lnSpc>
              <a:spcBef>
                <a:spcPts val="400"/>
              </a:spcBef>
              <a:defRPr sz="1200"/>
            </a:lvl1pPr>
            <a:lvl2pPr>
              <a:lnSpc>
                <a:spcPct val="100000"/>
              </a:lnSpc>
              <a:spcBef>
                <a:spcPts val="300"/>
              </a:spcBef>
              <a:defRPr sz="1100"/>
            </a:lvl2pPr>
            <a:lvl3pPr>
              <a:lnSpc>
                <a:spcPct val="100000"/>
              </a:lnSpc>
              <a:spcBef>
                <a:spcPts val="200"/>
              </a:spcBef>
              <a:defRPr sz="1050"/>
            </a:lvl3pPr>
            <a:lvl4pPr>
              <a:lnSpc>
                <a:spcPct val="100000"/>
              </a:lnSpc>
              <a:spcBef>
                <a:spcPts val="100"/>
              </a:spcBef>
              <a:defRPr sz="1000"/>
            </a:lvl4pPr>
            <a:lvl5pPr>
              <a:lnSpc>
                <a:spcPct val="100000"/>
              </a:lnSpc>
              <a:spcBef>
                <a:spcPts val="100"/>
              </a:spcBef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5354435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163540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1790700" y="990600"/>
            <a:ext cx="6756400" cy="3683000"/>
          </a:xfrm>
        </p:spPr>
        <p:txBody>
          <a:bodyPr/>
          <a:lstStyle>
            <a:lvl1pPr algn="r">
              <a:buNone/>
              <a:defRPr sz="6000" b="1" baseline="0">
                <a:solidFill>
                  <a:srgbClr val="F79646"/>
                </a:solidFill>
              </a:defRPr>
            </a:lvl1pPr>
          </a:lstStyle>
          <a:p>
            <a:pPr lvl="0"/>
            <a:r>
              <a:rPr lang="en-US" dirty="0"/>
              <a:t>Emphasis Slide</a:t>
            </a:r>
          </a:p>
          <a:p>
            <a:pPr lvl="0"/>
            <a:r>
              <a:rPr lang="en-US" dirty="0"/>
              <a:t>Used for making one important Point</a:t>
            </a:r>
          </a:p>
        </p:txBody>
      </p:sp>
    </p:spTree>
    <p:extLst>
      <p:ext uri="{BB962C8B-B14F-4D97-AF65-F5344CB8AC3E}">
        <p14:creationId xmlns:p14="http://schemas.microsoft.com/office/powerpoint/2010/main" val="380403888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704DA2EC-FE51-234C-8874-87F532D5C722}" type="datetime1">
              <a:rPr lang="en-US" smtClean="0">
                <a:solidFill>
                  <a:srgbClr val="464646"/>
                </a:solidFill>
              </a:rPr>
              <a:pPr/>
              <a:t>2/4/2021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464646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123856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2036BB0B-C07A-EF4C-ADBF-B404E3B41965}" type="datetime1">
              <a:rPr lang="en-US" smtClean="0">
                <a:solidFill>
                  <a:srgbClr val="464646"/>
                </a:solidFill>
              </a:rPr>
              <a:pPr/>
              <a:t>2/4/2021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464646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195225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8600531E-1DA2-B34A-93A6-C570B815175C}" type="datetime1">
              <a:rPr lang="en-US" smtClean="0">
                <a:solidFill>
                  <a:srgbClr val="464646"/>
                </a:solidFill>
              </a:rPr>
              <a:pPr/>
              <a:t>2/4/2021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46464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053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6781" y="1188101"/>
            <a:ext cx="8107710" cy="80072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73187" y="2104039"/>
            <a:ext cx="7431304" cy="421573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62BFA-C828-2446-9B72-82AD7C7C4D28}" type="datetime1">
              <a:rPr lang="en-US" smtClean="0"/>
              <a:pPr/>
              <a:t>2/4/2021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950298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1253" userDrawn="1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932E4664-5CFD-1A4D-9B41-76CFD729FE90}" type="datetime1">
              <a:rPr lang="en-US" smtClean="0">
                <a:solidFill>
                  <a:srgbClr val="464646"/>
                </a:solidFill>
              </a:rPr>
              <a:pPr/>
              <a:t>2/4/2021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46464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50738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-1" y="1802513"/>
            <a:ext cx="6063565" cy="1525991"/>
          </a:xfrm>
          <a:prstGeom prst="rect">
            <a:avLst/>
          </a:prstGeom>
          <a:solidFill>
            <a:srgbClr val="68676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4237838" y="3041745"/>
            <a:ext cx="4906162" cy="860290"/>
          </a:xfrm>
          <a:prstGeom prst="rect">
            <a:avLst/>
          </a:prstGeom>
          <a:solidFill>
            <a:srgbClr val="BC650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903" y="2007073"/>
            <a:ext cx="5357451" cy="1016006"/>
          </a:xfrm>
          <a:prstGeom prst="rect">
            <a:avLst/>
          </a:prstGeom>
        </p:spPr>
        <p:txBody>
          <a:bodyPr anchor="ctr"/>
          <a:lstStyle>
            <a:lvl1pPr algn="ctr">
              <a:defRPr sz="2800" b="0" i="0" cap="all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29607" y="3051981"/>
            <a:ext cx="3974883" cy="792411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700" b="0" cap="all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068300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996" y="1052514"/>
            <a:ext cx="3953364" cy="537205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8153" y="1052514"/>
            <a:ext cx="3976008" cy="537205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0C587-CD89-8C40-AE01-36B25C2FD636}" type="datetime1">
              <a:rPr lang="en-US" smtClean="0"/>
              <a:pPr/>
              <a:t>2/4/2021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277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995" y="983189"/>
            <a:ext cx="3960832" cy="568669"/>
          </a:xfrm>
          <a:prstGeom prst="rect">
            <a:avLst/>
          </a:prstGeom>
        </p:spPr>
        <p:txBody>
          <a:bodyPr tIns="0"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>
                <a:solidFill>
                  <a:srgbClr val="A6A40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8995" y="1562099"/>
            <a:ext cx="3960832" cy="4920071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rgbClr val="504B4B"/>
                </a:solidFill>
              </a:defRPr>
            </a:lvl1pPr>
            <a:lvl2pPr>
              <a:defRPr sz="1400">
                <a:solidFill>
                  <a:srgbClr val="504B4B"/>
                </a:solidFill>
              </a:defRPr>
            </a:lvl2pPr>
            <a:lvl3pPr>
              <a:defRPr sz="1200">
                <a:solidFill>
                  <a:srgbClr val="504B4B"/>
                </a:solidFill>
              </a:defRPr>
            </a:lvl3pPr>
            <a:lvl4pPr>
              <a:defRPr sz="1100">
                <a:solidFill>
                  <a:srgbClr val="504B4B"/>
                </a:solidFill>
              </a:defRPr>
            </a:lvl4pPr>
            <a:lvl5pPr>
              <a:defRPr sz="1100">
                <a:solidFill>
                  <a:srgbClr val="504B4B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607" y="983189"/>
            <a:ext cx="3976008" cy="568669"/>
          </a:xfrm>
          <a:prstGeom prst="rect">
            <a:avLst/>
          </a:prstGeom>
        </p:spPr>
        <p:txBody>
          <a:bodyPr tIns="0"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>
                <a:solidFill>
                  <a:srgbClr val="A6A40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607" y="1562099"/>
            <a:ext cx="3976008" cy="4920071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rgbClr val="504B4B"/>
                </a:solidFill>
              </a:defRPr>
            </a:lvl1pPr>
            <a:lvl2pPr>
              <a:defRPr sz="1400">
                <a:solidFill>
                  <a:srgbClr val="504B4B"/>
                </a:solidFill>
              </a:defRPr>
            </a:lvl2pPr>
            <a:lvl3pPr>
              <a:defRPr sz="1200">
                <a:solidFill>
                  <a:srgbClr val="504B4B"/>
                </a:solidFill>
              </a:defRPr>
            </a:lvl3pPr>
            <a:lvl4pPr>
              <a:defRPr sz="1100">
                <a:solidFill>
                  <a:srgbClr val="504B4B"/>
                </a:solidFill>
              </a:defRPr>
            </a:lvl4pPr>
            <a:lvl5pPr>
              <a:defRPr sz="1100">
                <a:solidFill>
                  <a:srgbClr val="504B4B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4BB27-D512-944F-BD47-D639527B0043}" type="datetime1">
              <a:rPr lang="en-US" smtClean="0"/>
              <a:pPr/>
              <a:t>2/4/2021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973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5320890" y="5330091"/>
            <a:ext cx="3606765" cy="1057841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300"/>
            </a:lvl1pPr>
            <a:lvl2pPr>
              <a:lnSpc>
                <a:spcPct val="100000"/>
              </a:lnSpc>
              <a:spcBef>
                <a:spcPts val="30"/>
              </a:spcBef>
              <a:defRPr sz="1200"/>
            </a:lvl2pPr>
            <a:lvl3pPr>
              <a:lnSpc>
                <a:spcPct val="100000"/>
              </a:lnSpc>
              <a:spcBef>
                <a:spcPts val="30"/>
              </a:spcBef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8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4629607" y="4893679"/>
            <a:ext cx="4287895" cy="423749"/>
          </a:xfrm>
          <a:prstGeom prst="rect">
            <a:avLst/>
          </a:prstGeom>
        </p:spPr>
        <p:txBody>
          <a:bodyPr tIns="18288" bIns="18288"/>
          <a:lstStyle>
            <a:lvl1pPr>
              <a:buNone/>
              <a:defRPr sz="2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7"/>
          </p:nvPr>
        </p:nvSpPr>
        <p:spPr>
          <a:xfrm>
            <a:off x="1173187" y="1586793"/>
            <a:ext cx="4930054" cy="3125788"/>
          </a:xfrm>
          <a:prstGeom prst="rect">
            <a:avLst/>
          </a:prstGeo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BC7D68E-693D-9C49-A798-620CA0EADA79}" type="datetime1">
              <a:rPr lang="en-US"/>
              <a:pPr>
                <a:defRPr/>
              </a:pPr>
              <a:t>2/4/2021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03CD29-3FF4-6D4C-91CD-B76B0411C46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521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jpeg"/><Relationship Id="rId30" Type="http://schemas.openxmlformats.org/officeDocument/2006/relationships/image" Target="../media/image4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8.xml"/><Relationship Id="rId18" Type="http://schemas.openxmlformats.org/officeDocument/2006/relationships/slideLayout" Target="../slideLayouts/slideLayout43.xml"/><Relationship Id="rId26" Type="http://schemas.openxmlformats.org/officeDocument/2006/relationships/theme" Target="../theme/theme2.xml"/><Relationship Id="rId3" Type="http://schemas.openxmlformats.org/officeDocument/2006/relationships/slideLayout" Target="../slideLayouts/slideLayout28.xml"/><Relationship Id="rId21" Type="http://schemas.openxmlformats.org/officeDocument/2006/relationships/slideLayout" Target="../slideLayouts/slideLayout46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42.xml"/><Relationship Id="rId25" Type="http://schemas.openxmlformats.org/officeDocument/2006/relationships/slideLayout" Target="../slideLayouts/slideLayout50.xml"/><Relationship Id="rId2" Type="http://schemas.openxmlformats.org/officeDocument/2006/relationships/slideLayout" Target="../slideLayouts/slideLayout27.xml"/><Relationship Id="rId16" Type="http://schemas.openxmlformats.org/officeDocument/2006/relationships/slideLayout" Target="../slideLayouts/slideLayout41.xml"/><Relationship Id="rId20" Type="http://schemas.openxmlformats.org/officeDocument/2006/relationships/slideLayout" Target="../slideLayouts/slideLayout45.xml"/><Relationship Id="rId29" Type="http://schemas.openxmlformats.org/officeDocument/2006/relationships/image" Target="../media/image3.png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24" Type="http://schemas.openxmlformats.org/officeDocument/2006/relationships/slideLayout" Target="../slideLayouts/slideLayout49.xml"/><Relationship Id="rId5" Type="http://schemas.openxmlformats.org/officeDocument/2006/relationships/slideLayout" Target="../slideLayouts/slideLayout30.xml"/><Relationship Id="rId15" Type="http://schemas.openxmlformats.org/officeDocument/2006/relationships/slideLayout" Target="../slideLayouts/slideLayout40.xml"/><Relationship Id="rId23" Type="http://schemas.openxmlformats.org/officeDocument/2006/relationships/slideLayout" Target="../slideLayouts/slideLayout48.xml"/><Relationship Id="rId28" Type="http://schemas.openxmlformats.org/officeDocument/2006/relationships/image" Target="../media/image2.png"/><Relationship Id="rId10" Type="http://schemas.openxmlformats.org/officeDocument/2006/relationships/slideLayout" Target="../slideLayouts/slideLayout35.xml"/><Relationship Id="rId19" Type="http://schemas.openxmlformats.org/officeDocument/2006/relationships/slideLayout" Target="../slideLayouts/slideLayout44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9.xml"/><Relationship Id="rId22" Type="http://schemas.openxmlformats.org/officeDocument/2006/relationships/slideLayout" Target="../slideLayouts/slideLayout47.xml"/><Relationship Id="rId27" Type="http://schemas.openxmlformats.org/officeDocument/2006/relationships/image" Target="../media/image10.jpeg"/><Relationship Id="rId30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7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4"/>
                </a:solidFill>
              </a:defRPr>
            </a:lvl1pPr>
          </a:lstStyle>
          <a:p>
            <a:fld id="{64F5F5AC-42C6-7943-932B-3849F0E3EB5C}" type="datetime1">
              <a:rPr lang="en-US" smtClean="0"/>
              <a:pPr/>
              <a:t>2/4/2021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accent4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accent4"/>
                </a:solidFill>
              </a:defRPr>
            </a:lvl1pPr>
          </a:lstStyle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4276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457200" rtl="0" eaLnBrk="1" latinLnBrk="0" hangingPunct="1">
        <a:spcBef>
          <a:spcPct val="0"/>
        </a:spcBef>
        <a:buNone/>
        <a:defRPr sz="3200" b="0" kern="1200">
          <a:solidFill>
            <a:srgbClr val="953D46"/>
          </a:solidFill>
          <a:latin typeface="KoPub돋움체_Pro Bold" panose="02020603020101020101" pitchFamily="18" charset="-127"/>
          <a:ea typeface="KoPub돋움체_Pro Bold" panose="02020603020101020101" pitchFamily="18" charset="-127"/>
          <a:cs typeface="+mj-cs"/>
        </a:defRPr>
      </a:lvl1pPr>
    </p:titleStyle>
    <p:bodyStyle>
      <a:lvl1pPr marL="225425" indent="-225425" algn="l" defTabSz="457200" rtl="0" eaLnBrk="1" latinLnBrk="0" hangingPunct="1">
        <a:lnSpc>
          <a:spcPct val="110000"/>
        </a:lnSpc>
        <a:spcBef>
          <a:spcPts val="600"/>
        </a:spcBef>
        <a:buFontTx/>
        <a:buBlip>
          <a:blip r:embed="rId28"/>
        </a:buBlip>
        <a:defRPr sz="1800" kern="1200">
          <a:solidFill>
            <a:srgbClr val="504B4B"/>
          </a:solidFill>
          <a:latin typeface="KoPub돋움체_Pro Bold" panose="02020603020101020101" pitchFamily="18" charset="-127"/>
          <a:ea typeface="KoPub돋움체_Pro Bold" panose="02020603020101020101" pitchFamily="18" charset="-127"/>
          <a:cs typeface="+mn-cs"/>
        </a:defRPr>
      </a:lvl1pPr>
      <a:lvl2pPr marL="573088" indent="-238125" algn="l" defTabSz="457200" rtl="0" eaLnBrk="1" latinLnBrk="0" hangingPunct="1">
        <a:lnSpc>
          <a:spcPct val="110000"/>
        </a:lnSpc>
        <a:spcBef>
          <a:spcPts val="500"/>
        </a:spcBef>
        <a:buFontTx/>
        <a:buBlip>
          <a:blip r:embed="rId29"/>
        </a:buBlip>
        <a:defRPr sz="1600" kern="1200">
          <a:solidFill>
            <a:srgbClr val="504B4B"/>
          </a:solidFill>
          <a:latin typeface="KoPub돋움체_Pro Light" panose="02020603020101020101" pitchFamily="18" charset="-127"/>
          <a:ea typeface="KoPub돋움체_Pro Light" panose="02020603020101020101" pitchFamily="18" charset="-127"/>
          <a:cs typeface="+mn-cs"/>
        </a:defRPr>
      </a:lvl2pPr>
      <a:lvl3pPr marL="860425" indent="-182563" algn="l" defTabSz="457200" rtl="0" eaLnBrk="1" latinLnBrk="0" hangingPunct="1">
        <a:lnSpc>
          <a:spcPct val="110000"/>
        </a:lnSpc>
        <a:spcBef>
          <a:spcPts val="300"/>
        </a:spcBef>
        <a:buFontTx/>
        <a:buBlip>
          <a:blip r:embed="rId30"/>
        </a:buBlip>
        <a:defRPr sz="1400" kern="1200">
          <a:solidFill>
            <a:srgbClr val="504B4B"/>
          </a:solidFill>
          <a:latin typeface="KoPub돋움체_Pro Light" panose="02020603020101020101" pitchFamily="18" charset="-127"/>
          <a:ea typeface="KoPub돋움체_Pro Light" panose="02020603020101020101" pitchFamily="18" charset="-127"/>
          <a:cs typeface="+mn-cs"/>
        </a:defRPr>
      </a:lvl3pPr>
      <a:lvl4pPr marL="1198563" indent="-225425" algn="l" defTabSz="457200" rtl="0" eaLnBrk="1" latinLnBrk="0" hangingPunct="1">
        <a:lnSpc>
          <a:spcPct val="110000"/>
        </a:lnSpc>
        <a:spcBef>
          <a:spcPts val="100"/>
        </a:spcBef>
        <a:buFontTx/>
        <a:buBlip>
          <a:blip r:embed="rId28"/>
        </a:buBlip>
        <a:defRPr sz="1200" kern="1200">
          <a:solidFill>
            <a:srgbClr val="504B4B"/>
          </a:solidFill>
          <a:latin typeface="KoPub돋움체_Pro Light" panose="02020603020101020101" pitchFamily="18" charset="-127"/>
          <a:ea typeface="KoPub돋움체_Pro Light" panose="02020603020101020101" pitchFamily="18" charset="-127"/>
          <a:cs typeface="+mn-cs"/>
        </a:defRPr>
      </a:lvl4pPr>
      <a:lvl5pPr marL="1544638" indent="-228600" algn="l" defTabSz="457200" rtl="0" eaLnBrk="1" latinLnBrk="0" hangingPunct="1">
        <a:lnSpc>
          <a:spcPct val="110000"/>
        </a:lnSpc>
        <a:spcBef>
          <a:spcPts val="0"/>
        </a:spcBef>
        <a:buFontTx/>
        <a:buBlip>
          <a:blip r:embed="rId28"/>
        </a:buBlip>
        <a:defRPr sz="1200" kern="1200">
          <a:solidFill>
            <a:srgbClr val="504B4B"/>
          </a:solidFill>
          <a:latin typeface="KoPub돋움체_Pro Light" panose="02020603020101020101" pitchFamily="18" charset="-127"/>
          <a:ea typeface="KoPub돋움체_Pro Light" panose="02020603020101020101" pitchFamily="18" charset="-127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7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995" y="1355148"/>
            <a:ext cx="8106620" cy="49646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910719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  <p:sldLayoutId id="2147483700" r:id="rId14"/>
    <p:sldLayoutId id="2147483701" r:id="rId15"/>
    <p:sldLayoutId id="2147483702" r:id="rId16"/>
    <p:sldLayoutId id="2147483703" r:id="rId17"/>
    <p:sldLayoutId id="2147483704" r:id="rId18"/>
    <p:sldLayoutId id="2147483705" r:id="rId19"/>
    <p:sldLayoutId id="2147483706" r:id="rId20"/>
    <p:sldLayoutId id="2147483707" r:id="rId21"/>
    <p:sldLayoutId id="2147483708" r:id="rId22"/>
    <p:sldLayoutId id="2147483709" r:id="rId23"/>
    <p:sldLayoutId id="2147483710" r:id="rId24"/>
    <p:sldLayoutId id="2147483711" r:id="rId25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457200" rtl="0" eaLnBrk="1" latinLnBrk="0" hangingPunct="1">
        <a:spcBef>
          <a:spcPct val="0"/>
        </a:spcBef>
        <a:buNone/>
        <a:defRPr sz="3200" b="0" kern="1200">
          <a:solidFill>
            <a:schemeClr val="tx1"/>
          </a:solidFill>
          <a:latin typeface="+mj-ea"/>
          <a:ea typeface="+mj-ea"/>
          <a:cs typeface="+mj-cs"/>
        </a:defRPr>
      </a:lvl1pPr>
    </p:titleStyle>
    <p:bodyStyle>
      <a:lvl1pPr marL="225425" indent="-225425" algn="l" defTabSz="457200" rtl="0" eaLnBrk="1" latinLnBrk="0" hangingPunct="1">
        <a:lnSpc>
          <a:spcPct val="110000"/>
        </a:lnSpc>
        <a:spcBef>
          <a:spcPts val="600"/>
        </a:spcBef>
        <a:buFontTx/>
        <a:buBlip>
          <a:blip r:embed="rId28"/>
        </a:buBlip>
        <a:defRPr sz="1800" kern="1200">
          <a:solidFill>
            <a:srgbClr val="504B4B"/>
          </a:solidFill>
          <a:latin typeface="+mn-ea"/>
          <a:ea typeface="+mn-ea"/>
          <a:cs typeface="+mn-cs"/>
        </a:defRPr>
      </a:lvl1pPr>
      <a:lvl2pPr marL="573088" indent="-238125" algn="l" defTabSz="457200" rtl="0" eaLnBrk="1" latinLnBrk="0" hangingPunct="1">
        <a:lnSpc>
          <a:spcPct val="110000"/>
        </a:lnSpc>
        <a:spcBef>
          <a:spcPts val="500"/>
        </a:spcBef>
        <a:buFontTx/>
        <a:buBlip>
          <a:blip r:embed="rId29"/>
        </a:buBlip>
        <a:defRPr sz="1600" kern="1200">
          <a:solidFill>
            <a:srgbClr val="504B4B"/>
          </a:solidFill>
          <a:latin typeface="+mn-ea"/>
          <a:ea typeface="+mn-ea"/>
          <a:cs typeface="+mn-cs"/>
        </a:defRPr>
      </a:lvl2pPr>
      <a:lvl3pPr marL="860425" indent="-182563" algn="l" defTabSz="457200" rtl="0" eaLnBrk="1" latinLnBrk="0" hangingPunct="1">
        <a:lnSpc>
          <a:spcPct val="110000"/>
        </a:lnSpc>
        <a:spcBef>
          <a:spcPts val="300"/>
        </a:spcBef>
        <a:buFontTx/>
        <a:buBlip>
          <a:blip r:embed="rId30"/>
        </a:buBlip>
        <a:defRPr sz="1400" kern="1200">
          <a:solidFill>
            <a:srgbClr val="504B4B"/>
          </a:solidFill>
          <a:latin typeface="+mn-ea"/>
          <a:ea typeface="+mn-ea"/>
          <a:cs typeface="+mn-cs"/>
        </a:defRPr>
      </a:lvl3pPr>
      <a:lvl4pPr marL="1198563" indent="-225425" algn="l" defTabSz="457200" rtl="0" eaLnBrk="1" latinLnBrk="0" hangingPunct="1">
        <a:lnSpc>
          <a:spcPct val="110000"/>
        </a:lnSpc>
        <a:spcBef>
          <a:spcPts val="100"/>
        </a:spcBef>
        <a:buFontTx/>
        <a:buBlip>
          <a:blip r:embed="rId28"/>
        </a:buBlip>
        <a:defRPr sz="1200" kern="1200">
          <a:solidFill>
            <a:srgbClr val="504B4B"/>
          </a:solidFill>
          <a:latin typeface="+mn-ea"/>
          <a:ea typeface="+mn-ea"/>
          <a:cs typeface="+mn-cs"/>
        </a:defRPr>
      </a:lvl4pPr>
      <a:lvl5pPr marL="1544638" indent="-228600" algn="l" defTabSz="457200" rtl="0" eaLnBrk="1" latinLnBrk="0" hangingPunct="1">
        <a:lnSpc>
          <a:spcPct val="110000"/>
        </a:lnSpc>
        <a:spcBef>
          <a:spcPts val="0"/>
        </a:spcBef>
        <a:buFontTx/>
        <a:buBlip>
          <a:blip r:embed="rId28"/>
        </a:buBlip>
        <a:defRPr sz="1200" kern="1200">
          <a:solidFill>
            <a:srgbClr val="504B4B"/>
          </a:solidFill>
          <a:latin typeface="+mn-ea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3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4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4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4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4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4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14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4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4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50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5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5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5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5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56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57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60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6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16.png"/><Relationship Id="rId4" Type="http://schemas.openxmlformats.org/officeDocument/2006/relationships/image" Target="../media/image13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6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63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64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65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66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67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68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69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7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71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72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73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74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13.png"/><Relationship Id="rId7" Type="http://schemas.openxmlformats.org/officeDocument/2006/relationships/image" Target="../media/image78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13.png"/><Relationship Id="rId7" Type="http://schemas.openxmlformats.org/officeDocument/2006/relationships/image" Target="../media/image82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10" Type="http://schemas.openxmlformats.org/officeDocument/2006/relationships/image" Target="../media/image85.png"/><Relationship Id="rId4" Type="http://schemas.openxmlformats.org/officeDocument/2006/relationships/image" Target="../media/image77.png"/><Relationship Id="rId9" Type="http://schemas.openxmlformats.org/officeDocument/2006/relationships/image" Target="../media/image84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86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8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19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88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89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90.pn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91.pn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92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105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106.png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wqRwsW03JR4" TargetMode="External"/><Relationship Id="rId1" Type="http://schemas.openxmlformats.org/officeDocument/2006/relationships/slideLayout" Target="../slideLayouts/slideLayout2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ctrTitle"/>
          </p:nvPr>
        </p:nvSpPr>
        <p:spPr>
          <a:xfrm>
            <a:off x="0" y="2309968"/>
            <a:ext cx="9144000" cy="1464673"/>
          </a:xfrm>
        </p:spPr>
        <p:txBody>
          <a:bodyPr/>
          <a:lstStyle/>
          <a:p>
            <a:pPr lvl="0"/>
            <a:r>
              <a:rPr lang="ko-KR" altLang="en-US" sz="8000" dirty="0" smtClean="0"/>
              <a:t>유니티 교과서</a:t>
            </a:r>
            <a:endParaRPr lang="ko-KR" altLang="ko-KR" sz="80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818673" y="3889856"/>
            <a:ext cx="987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KoPub돋움체_Pro Medium" pitchFamily="18" charset="-127"/>
                <a:ea typeface="KoPub돋움체_Pro Medium" pitchFamily="18" charset="-127"/>
              </a:rPr>
              <a:t>개정 </a:t>
            </a:r>
            <a:r>
              <a:rPr lang="en-US" altLang="ko-KR" dirty="0" smtClean="0">
                <a:solidFill>
                  <a:schemeClr val="bg1"/>
                </a:solidFill>
                <a:latin typeface="KoPub돋움체_Pro Medium" pitchFamily="18" charset="-127"/>
                <a:ea typeface="KoPub돋움체_Pro Medium" pitchFamily="18" charset="-127"/>
              </a:rPr>
              <a:t>3</a:t>
            </a:r>
            <a:r>
              <a:rPr lang="ko-KR" altLang="en-US" dirty="0" smtClean="0">
                <a:solidFill>
                  <a:schemeClr val="bg1"/>
                </a:solidFill>
                <a:latin typeface="KoPub돋움체_Pro Medium" pitchFamily="18" charset="-127"/>
                <a:ea typeface="KoPub돋움체_Pro Medium" pitchFamily="18" charset="-127"/>
              </a:rPr>
              <a:t>판</a:t>
            </a:r>
            <a:endParaRPr lang="ko-KR" altLang="en-US" dirty="0">
              <a:solidFill>
                <a:schemeClr val="bg1"/>
              </a:solidFill>
              <a:latin typeface="KoPub돋움체_Pro Medium" pitchFamily="18" charset="-127"/>
              <a:ea typeface="KoPub돋움체_Pro Mediu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95036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3.1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게임 설계하기</a:t>
            </a:r>
            <a:endParaRPr lang="ko-KR" altLang="en-US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게임 리소스 생각하기</a:t>
            </a:r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  <a:p>
            <a:pPr lvl="1">
              <a:buNone/>
            </a:pP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           </a:t>
            </a:r>
            <a:r>
              <a:rPr lang="en-US" altLang="ko-KR" b="1" dirty="0" smtClean="0">
                <a:latin typeface="KoPub돋움체_Pro Medium" pitchFamily="18" charset="-127"/>
                <a:ea typeface="KoPub돋움체_Pro Medium" pitchFamily="18" charset="-127"/>
              </a:rPr>
              <a:t>UI</a:t>
            </a:r>
            <a:r>
              <a:rPr lang="ko-KR" altLang="en-US" b="1" dirty="0" smtClean="0">
                <a:latin typeface="KoPub돋움체_Pro Medium" pitchFamily="18" charset="-127"/>
                <a:ea typeface="KoPub돋움체_Pro Medium" pitchFamily="18" charset="-127"/>
              </a:rPr>
              <a:t>를 갱신할 수 있도록 감독 스크립트를 준비한다</a:t>
            </a:r>
            <a:endParaRPr lang="en-US" altLang="ko-KR" b="1" dirty="0" smtClean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게임의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UI(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사용자 인터페이스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)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를 조작하거나 진행 상황을 판단하려면 게임 전체를 관장할 수 있는 스크립트가 필요함</a:t>
            </a:r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운세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룰렛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게임에는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UI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가 없고 게임 흐름도 간단하므로 감독 스크립트는 준비하지 않음</a:t>
            </a:r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  <a:p>
            <a:pPr lvl="1">
              <a:buNone/>
            </a:pPr>
            <a:r>
              <a:rPr lang="en-US" altLang="ko-KR" b="1" dirty="0" smtClean="0">
                <a:latin typeface="KoPub돋움체_Pro Medium" pitchFamily="18" charset="-127"/>
                <a:ea typeface="KoPub돋움체_Pro Medium" pitchFamily="18" charset="-127"/>
              </a:rPr>
              <a:t>           </a:t>
            </a:r>
            <a:r>
              <a:rPr lang="ko-KR" altLang="en-US" b="1" dirty="0" smtClean="0">
                <a:latin typeface="KoPub돋움체_Pro Medium" pitchFamily="18" charset="-127"/>
                <a:ea typeface="KoPub돋움체_Pro Medium" pitchFamily="18" charset="-127"/>
              </a:rPr>
              <a:t>스크립트를 만드는 흐름을 생각한다</a:t>
            </a:r>
            <a:endParaRPr lang="en-US" altLang="ko-KR" b="1" dirty="0" smtClean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4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단계를 마친 후 작성한 각 스크립트로 게임을 어떻게 만들어 나갈지 정함</a:t>
            </a:r>
          </a:p>
          <a:p>
            <a:pPr lvl="1"/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기본적으로 컨트롤러 스크립트 →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제너레이터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스크립트 → 감독 스크립트 순서로 만듦</a:t>
            </a:r>
          </a:p>
          <a:p>
            <a:pPr lvl="1"/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운세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룰렛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게임에서 만들어야 하는 스크립트는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룰렛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컨트롤러뿐임</a:t>
            </a:r>
          </a:p>
          <a:p>
            <a:pPr lvl="1"/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오브젝트의 배치 방법 등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유니티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기본 조작을 제외하고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룰렛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컨트롤러만 작성하면 게임이 동작한다고 말할 수 있음</a:t>
            </a:r>
            <a:endParaRPr lang="ko-KR" altLang="en-US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42759" y="1758397"/>
            <a:ext cx="623074" cy="3187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7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87837" y="3365128"/>
            <a:ext cx="588599" cy="294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3.1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게임 설계하기</a:t>
            </a:r>
            <a:endParaRPr lang="ko-KR" altLang="en-US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게임 리소스 생각하기</a:t>
            </a:r>
            <a:endParaRPr lang="en-US" altLang="ko-KR" b="1" dirty="0" smtClean="0">
              <a:latin typeface="KoPub돋움체_Pro Medium" pitchFamily="18" charset="-127"/>
              <a:ea typeface="KoPub돋움체_Pro Medium" pitchFamily="18" charset="-127"/>
            </a:endParaRPr>
          </a:p>
        </p:txBody>
      </p:sp>
      <p:grpSp>
        <p:nvGrpSpPr>
          <p:cNvPr id="6" name="그룹 4"/>
          <p:cNvGrpSpPr/>
          <p:nvPr/>
        </p:nvGrpSpPr>
        <p:grpSpPr>
          <a:xfrm>
            <a:off x="597117" y="1758397"/>
            <a:ext cx="8295408" cy="336350"/>
            <a:chOff x="597117" y="3035043"/>
            <a:chExt cx="8295408" cy="336350"/>
          </a:xfrm>
        </p:grpSpPr>
        <p:sp>
          <p:nvSpPr>
            <p:cNvPr id="7" name="내용 개체 틀 2"/>
            <p:cNvSpPr txBox="1">
              <a:spLocks/>
            </p:cNvSpPr>
            <p:nvPr/>
          </p:nvSpPr>
          <p:spPr>
            <a:xfrm>
              <a:off x="769938" y="3035043"/>
              <a:ext cx="8122587" cy="33635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3-5 </a:t>
              </a:r>
              <a:r>
                <a:rPr lang="ko-KR" altLang="en-US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스크립트를 작성하는 흐름</a:t>
              </a:r>
              <a:endParaRPr kumimoji="0" lang="en-US" altLang="ko-KR" sz="1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97117" y="2161646"/>
            <a:ext cx="8192316" cy="24559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3.1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게임 설계하기</a:t>
            </a:r>
            <a:endParaRPr lang="ko-KR" altLang="en-US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룰렛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컨트롤러</a:t>
            </a:r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룰렛은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화면을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탭하면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회전을 시작하고 시간이 흐르면 회전 속도를 점점 줄여 멈추도록 할 예정임</a:t>
            </a:r>
          </a:p>
          <a:p>
            <a:pPr lvl="1"/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이러한 동작을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룰렛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컨트롤러에 적음</a:t>
            </a:r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중요한 것은 ‘어떤 스크립트를 만드는가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?’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와 ‘어떤 순서로 만드는가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?’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로 게임 전반을 내다보는 것임</a:t>
            </a:r>
          </a:p>
          <a:p>
            <a:pPr lvl="1"/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각 스크립트는 ‘이런 동작을 실현하고 싶다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!’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정도로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두루뭉술하게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정리해도 괜찮음</a:t>
            </a:r>
            <a:endParaRPr lang="ko-KR" altLang="en-US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grpSp>
        <p:nvGrpSpPr>
          <p:cNvPr id="6" name="그룹 4"/>
          <p:cNvGrpSpPr/>
          <p:nvPr/>
        </p:nvGrpSpPr>
        <p:grpSpPr>
          <a:xfrm>
            <a:off x="597117" y="3668720"/>
            <a:ext cx="8295408" cy="336350"/>
            <a:chOff x="597117" y="3035043"/>
            <a:chExt cx="8295408" cy="336350"/>
          </a:xfrm>
        </p:grpSpPr>
        <p:sp>
          <p:nvSpPr>
            <p:cNvPr id="7" name="내용 개체 틀 2"/>
            <p:cNvSpPr txBox="1">
              <a:spLocks/>
            </p:cNvSpPr>
            <p:nvPr/>
          </p:nvSpPr>
          <p:spPr>
            <a:xfrm>
              <a:off x="769938" y="3035043"/>
              <a:ext cx="8122587" cy="33635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3-6 </a:t>
              </a:r>
              <a:r>
                <a:rPr lang="ko-KR" altLang="en-US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게임을 제작하는 흐름</a:t>
              </a:r>
            </a:p>
          </p:txBody>
        </p:sp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30723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76625" y="4078608"/>
            <a:ext cx="7797437" cy="15970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3.2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프로젝트와 씬 만들기</a:t>
            </a:r>
            <a:endParaRPr lang="ko-KR" altLang="en-US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프로젝트와 씬 만들기</a:t>
            </a:r>
            <a:endParaRPr lang="ko-KR" altLang="en-US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9009" y="1758397"/>
            <a:ext cx="8065909" cy="17441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3.2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프로젝트와 씬 만들기</a:t>
            </a:r>
            <a:endParaRPr lang="ko-KR" altLang="en-US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프로젝트 만들기</a:t>
            </a:r>
          </a:p>
        </p:txBody>
      </p:sp>
      <p:grpSp>
        <p:nvGrpSpPr>
          <p:cNvPr id="5" name="그룹 4"/>
          <p:cNvGrpSpPr/>
          <p:nvPr/>
        </p:nvGrpSpPr>
        <p:grpSpPr>
          <a:xfrm>
            <a:off x="597117" y="1758397"/>
            <a:ext cx="8295408" cy="336350"/>
            <a:chOff x="597117" y="3035043"/>
            <a:chExt cx="8295408" cy="336350"/>
          </a:xfrm>
        </p:grpSpPr>
        <p:sp>
          <p:nvSpPr>
            <p:cNvPr id="6" name="내용 개체 틀 2"/>
            <p:cNvSpPr txBox="1">
              <a:spLocks/>
            </p:cNvSpPr>
            <p:nvPr/>
          </p:nvSpPr>
          <p:spPr>
            <a:xfrm>
              <a:off x="769938" y="3035043"/>
              <a:ext cx="8122587" cy="33635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3-7 </a:t>
              </a:r>
              <a:r>
                <a:rPr lang="ko-KR" altLang="en-US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프로젝트 작성 화면</a:t>
              </a:r>
              <a:endParaRPr kumimoji="0" lang="en-US" altLang="ko-KR" sz="1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67360" y="2046432"/>
            <a:ext cx="8440379" cy="37455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3.2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프로젝트와 씬 만들기</a:t>
            </a:r>
            <a:endParaRPr lang="ko-KR" altLang="en-US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프로젝트 만들기</a:t>
            </a:r>
          </a:p>
        </p:txBody>
      </p:sp>
      <p:grpSp>
        <p:nvGrpSpPr>
          <p:cNvPr id="4" name="그룹 4"/>
          <p:cNvGrpSpPr/>
          <p:nvPr/>
        </p:nvGrpSpPr>
        <p:grpSpPr>
          <a:xfrm>
            <a:off x="597117" y="1758397"/>
            <a:ext cx="8295408" cy="336350"/>
            <a:chOff x="597117" y="3035043"/>
            <a:chExt cx="8295408" cy="336350"/>
          </a:xfrm>
        </p:grpSpPr>
        <p:sp>
          <p:nvSpPr>
            <p:cNvPr id="6" name="내용 개체 틀 2"/>
            <p:cNvSpPr txBox="1">
              <a:spLocks/>
            </p:cNvSpPr>
            <p:nvPr/>
          </p:nvSpPr>
          <p:spPr>
            <a:xfrm>
              <a:off x="769938" y="3035043"/>
              <a:ext cx="8122587" cy="33635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3-8 </a:t>
              </a:r>
              <a:r>
                <a:rPr lang="ko-KR" altLang="en-US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프로젝트 설정 화면</a:t>
              </a:r>
              <a:endParaRPr kumimoji="0" lang="en-US" altLang="ko-KR" sz="1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97117" y="2046432"/>
            <a:ext cx="8377210" cy="41886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3.2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프로젝트와 씬 만들기</a:t>
            </a:r>
            <a:endParaRPr lang="ko-KR" altLang="en-US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프로젝트에 리소스 추가</a:t>
            </a:r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유니티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에디터가 실행되면 이번 게임에서 사용할 리소스를 프로젝트에 추가함</a:t>
            </a:r>
          </a:p>
          <a:p>
            <a:pPr lvl="1"/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길벗출판사 웹 사이트나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깃허브에서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예제 파일을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내려받음</a:t>
            </a:r>
            <a:endParaRPr lang="ko-KR" altLang="en-US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grpSp>
        <p:nvGrpSpPr>
          <p:cNvPr id="9" name="그룹 4"/>
          <p:cNvGrpSpPr/>
          <p:nvPr/>
        </p:nvGrpSpPr>
        <p:grpSpPr>
          <a:xfrm>
            <a:off x="597117" y="2401366"/>
            <a:ext cx="8295408" cy="336350"/>
            <a:chOff x="597117" y="3035043"/>
            <a:chExt cx="8295408" cy="336350"/>
          </a:xfrm>
        </p:grpSpPr>
        <p:sp>
          <p:nvSpPr>
            <p:cNvPr id="10" name="내용 개체 틀 2"/>
            <p:cNvSpPr txBox="1">
              <a:spLocks/>
            </p:cNvSpPr>
            <p:nvPr/>
          </p:nvSpPr>
          <p:spPr>
            <a:xfrm>
              <a:off x="769938" y="3035043"/>
              <a:ext cx="8122587" cy="33635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3-9 </a:t>
              </a:r>
              <a:r>
                <a:rPr lang="ko-KR" altLang="en-US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리소스 추가하기</a:t>
              </a:r>
            </a:p>
          </p:txBody>
        </p:sp>
        <p:pic>
          <p:nvPicPr>
            <p:cNvPr id="11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84173" y="2663284"/>
            <a:ext cx="7847496" cy="39341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3.2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프로젝트와 씬 만들기</a:t>
            </a:r>
            <a:endParaRPr lang="ko-KR" altLang="en-US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프로젝트에 리소스 추가</a:t>
            </a:r>
            <a:endParaRPr lang="ko-KR" altLang="en-US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grpSp>
        <p:nvGrpSpPr>
          <p:cNvPr id="4" name="그룹 4"/>
          <p:cNvGrpSpPr/>
          <p:nvPr/>
        </p:nvGrpSpPr>
        <p:grpSpPr>
          <a:xfrm>
            <a:off x="597117" y="1767689"/>
            <a:ext cx="8295408" cy="336350"/>
            <a:chOff x="597117" y="3035043"/>
            <a:chExt cx="8295408" cy="336350"/>
          </a:xfrm>
        </p:grpSpPr>
        <p:sp>
          <p:nvSpPr>
            <p:cNvPr id="10" name="내용 개체 틀 2"/>
            <p:cNvSpPr txBox="1">
              <a:spLocks/>
            </p:cNvSpPr>
            <p:nvPr/>
          </p:nvSpPr>
          <p:spPr>
            <a:xfrm>
              <a:off x="769938" y="3035043"/>
              <a:ext cx="8122587" cy="33635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표 </a:t>
              </a:r>
              <a:r>
                <a:rPr lang="en-US" altLang="ko-KR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3-1 </a:t>
              </a:r>
              <a:r>
                <a:rPr lang="ko-KR" altLang="en-US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사용할 리소스의 형식과 역할</a:t>
              </a:r>
            </a:p>
          </p:txBody>
        </p:sp>
        <p:pic>
          <p:nvPicPr>
            <p:cNvPr id="11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9510" y="2046432"/>
            <a:ext cx="6101795" cy="16530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9" name="그룹 4"/>
          <p:cNvGrpSpPr/>
          <p:nvPr/>
        </p:nvGrpSpPr>
        <p:grpSpPr>
          <a:xfrm>
            <a:off x="597117" y="3783934"/>
            <a:ext cx="8295408" cy="336350"/>
            <a:chOff x="597117" y="3035043"/>
            <a:chExt cx="8295408" cy="336350"/>
          </a:xfrm>
        </p:grpSpPr>
        <p:sp>
          <p:nvSpPr>
            <p:cNvPr id="13" name="내용 개체 틀 2"/>
            <p:cNvSpPr txBox="1">
              <a:spLocks/>
            </p:cNvSpPr>
            <p:nvPr/>
          </p:nvSpPr>
          <p:spPr>
            <a:xfrm>
              <a:off x="769938" y="3035043"/>
              <a:ext cx="8122587" cy="33635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3-10 </a:t>
              </a:r>
              <a:r>
                <a:rPr lang="ko-KR" altLang="en-US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사용할 리소스</a:t>
              </a:r>
            </a:p>
          </p:txBody>
        </p:sp>
        <p:pic>
          <p:nvPicPr>
            <p:cNvPr id="14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35843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39510" y="4066903"/>
            <a:ext cx="3678931" cy="25304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3.2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프로젝트와 씬 만들기</a:t>
            </a:r>
            <a:endParaRPr lang="ko-KR" altLang="en-US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스마트폰용으로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설정하기</a:t>
            </a:r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스마트폰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(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아이폰과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안드로이드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)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에서 동작하는 게임 만들기가 목표임</a:t>
            </a:r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</p:txBody>
      </p:sp>
      <p:sp>
        <p:nvSpPr>
          <p:cNvPr id="10" name="내용 개체 틀 2"/>
          <p:cNvSpPr txBox="1">
            <a:spLocks/>
          </p:cNvSpPr>
          <p:nvPr/>
        </p:nvSpPr>
        <p:spPr>
          <a:xfrm>
            <a:off x="769938" y="2795323"/>
            <a:ext cx="8122587" cy="336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5425" lvl="0" indent="-225425" defTabSz="457200">
              <a:lnSpc>
                <a:spcPct val="110000"/>
              </a:lnSpc>
              <a:spcBef>
                <a:spcPts val="600"/>
              </a:spcBef>
            </a:pPr>
            <a:endParaRPr lang="ko-KR" altLang="en-US" sz="1200" b="1" dirty="0" smtClean="0">
              <a:solidFill>
                <a:srgbClr val="504B4B"/>
              </a:solidFill>
              <a:latin typeface="KoPub돋움체_Pro Medium" pitchFamily="18" charset="-127"/>
              <a:ea typeface="KoPub돋움체_Pro Mediu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3.2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프로젝트와 씬 만들기</a:t>
            </a:r>
            <a:endParaRPr lang="ko-KR" altLang="en-US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빌드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설정</a:t>
            </a:r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</p:txBody>
      </p:sp>
      <p:grpSp>
        <p:nvGrpSpPr>
          <p:cNvPr id="4" name="그룹 4"/>
          <p:cNvGrpSpPr/>
          <p:nvPr/>
        </p:nvGrpSpPr>
        <p:grpSpPr>
          <a:xfrm>
            <a:off x="597117" y="1767689"/>
            <a:ext cx="8295408" cy="336350"/>
            <a:chOff x="597117" y="3035043"/>
            <a:chExt cx="8295408" cy="336350"/>
          </a:xfrm>
        </p:grpSpPr>
        <p:sp>
          <p:nvSpPr>
            <p:cNvPr id="10" name="내용 개체 틀 2"/>
            <p:cNvSpPr txBox="1">
              <a:spLocks/>
            </p:cNvSpPr>
            <p:nvPr/>
          </p:nvSpPr>
          <p:spPr>
            <a:xfrm>
              <a:off x="769938" y="3035043"/>
              <a:ext cx="8122587" cy="33635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3-11 </a:t>
              </a:r>
              <a:r>
                <a:rPr lang="ko-KR" altLang="en-US" sz="1200" b="1" dirty="0" err="1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빌드</a:t>
              </a:r>
              <a:r>
                <a:rPr lang="ko-KR" altLang="en-US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 설정 변경하기</a:t>
              </a:r>
            </a:p>
          </p:txBody>
        </p:sp>
        <p:pic>
          <p:nvPicPr>
            <p:cNvPr id="11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9510" y="2048652"/>
            <a:ext cx="7327684" cy="46063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ctrTitle"/>
          </p:nvPr>
        </p:nvSpPr>
        <p:spPr>
          <a:xfrm>
            <a:off x="0" y="2770825"/>
            <a:ext cx="9144000" cy="1464673"/>
          </a:xfrm>
        </p:spPr>
        <p:txBody>
          <a:bodyPr/>
          <a:lstStyle/>
          <a:p>
            <a:pPr lvl="0"/>
            <a:r>
              <a:rPr lang="ko-KR" altLang="en-US" dirty="0" smtClean="0"/>
              <a:t>오브젝트를 배치하고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움직이는 방법</a:t>
            </a:r>
            <a:endParaRPr lang="ko-KR" altLang="ko-KR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5036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3.2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프로젝트와 씬 만들기</a:t>
            </a:r>
            <a:endParaRPr lang="ko-KR" altLang="en-US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화면 크기 설정</a:t>
            </a:r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</p:txBody>
      </p:sp>
      <p:sp>
        <p:nvSpPr>
          <p:cNvPr id="10" name="내용 개체 틀 2"/>
          <p:cNvSpPr txBox="1">
            <a:spLocks/>
          </p:cNvSpPr>
          <p:nvPr/>
        </p:nvSpPr>
        <p:spPr>
          <a:xfrm>
            <a:off x="769938" y="2795323"/>
            <a:ext cx="8122587" cy="336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5425" lvl="0" indent="-225425" defTabSz="457200">
              <a:lnSpc>
                <a:spcPct val="110000"/>
              </a:lnSpc>
              <a:spcBef>
                <a:spcPts val="600"/>
              </a:spcBef>
            </a:pPr>
            <a:endParaRPr lang="ko-KR" altLang="en-US" sz="1200" b="1" dirty="0" smtClean="0">
              <a:solidFill>
                <a:srgbClr val="504B4B"/>
              </a:solidFill>
              <a:latin typeface="KoPub돋움체_Pro Medium" pitchFamily="18" charset="-127"/>
              <a:ea typeface="KoPub돋움체_Pro Medium" pitchFamily="18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597117" y="1767689"/>
            <a:ext cx="8295408" cy="336350"/>
            <a:chOff x="597117" y="3035043"/>
            <a:chExt cx="8295408" cy="336350"/>
          </a:xfrm>
        </p:grpSpPr>
        <p:sp>
          <p:nvSpPr>
            <p:cNvPr id="6" name="내용 개체 틀 2"/>
            <p:cNvSpPr txBox="1">
              <a:spLocks/>
            </p:cNvSpPr>
            <p:nvPr/>
          </p:nvSpPr>
          <p:spPr>
            <a:xfrm>
              <a:off x="769938" y="3035043"/>
              <a:ext cx="8122587" cy="33635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3-12 </a:t>
              </a:r>
              <a:r>
                <a:rPr lang="ko-KR" altLang="en-US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화면 크기 설정하기</a:t>
              </a:r>
            </a:p>
          </p:txBody>
        </p:sp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97117" y="2071020"/>
            <a:ext cx="8249493" cy="37774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3.2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프로젝트와 씬 만들기</a:t>
            </a:r>
            <a:endParaRPr lang="ko-KR" altLang="en-US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화면 크기 설정</a:t>
            </a:r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</p:txBody>
      </p:sp>
      <p:sp>
        <p:nvSpPr>
          <p:cNvPr id="10" name="내용 개체 틀 2"/>
          <p:cNvSpPr txBox="1">
            <a:spLocks/>
          </p:cNvSpPr>
          <p:nvPr/>
        </p:nvSpPr>
        <p:spPr>
          <a:xfrm>
            <a:off x="769938" y="2795323"/>
            <a:ext cx="8122587" cy="336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5425" lvl="0" indent="-225425" defTabSz="457200">
              <a:lnSpc>
                <a:spcPct val="110000"/>
              </a:lnSpc>
              <a:spcBef>
                <a:spcPts val="600"/>
              </a:spcBef>
            </a:pPr>
            <a:endParaRPr lang="ko-KR" altLang="en-US" sz="1200" b="1" dirty="0" smtClean="0">
              <a:solidFill>
                <a:srgbClr val="504B4B"/>
              </a:solidFill>
              <a:latin typeface="KoPub돋움체_Pro Medium" pitchFamily="18" charset="-127"/>
              <a:ea typeface="KoPub돋움체_Pro Medium" pitchFamily="18" charset="-127"/>
            </a:endParaRPr>
          </a:p>
        </p:txBody>
      </p:sp>
      <p:grpSp>
        <p:nvGrpSpPr>
          <p:cNvPr id="4" name="그룹 4"/>
          <p:cNvGrpSpPr/>
          <p:nvPr/>
        </p:nvGrpSpPr>
        <p:grpSpPr>
          <a:xfrm>
            <a:off x="597117" y="1767689"/>
            <a:ext cx="8295408" cy="336350"/>
            <a:chOff x="597117" y="3035043"/>
            <a:chExt cx="8295408" cy="336350"/>
          </a:xfrm>
        </p:grpSpPr>
        <p:sp>
          <p:nvSpPr>
            <p:cNvPr id="6" name="내용 개체 틀 2"/>
            <p:cNvSpPr txBox="1">
              <a:spLocks/>
            </p:cNvSpPr>
            <p:nvPr/>
          </p:nvSpPr>
          <p:spPr>
            <a:xfrm>
              <a:off x="769938" y="3035043"/>
              <a:ext cx="8122587" cy="33635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3-13 </a:t>
              </a:r>
              <a:r>
                <a:rPr lang="ko-KR" altLang="en-US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화면 크기 확인하기</a:t>
              </a:r>
            </a:p>
          </p:txBody>
        </p:sp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97117" y="2046432"/>
            <a:ext cx="8222380" cy="33801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3.2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프로젝트와 씬 만들기</a:t>
            </a:r>
            <a:endParaRPr lang="ko-KR" altLang="en-US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씬 저장하기</a:t>
            </a:r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</p:txBody>
      </p:sp>
      <p:sp>
        <p:nvSpPr>
          <p:cNvPr id="10" name="내용 개체 틀 2"/>
          <p:cNvSpPr txBox="1">
            <a:spLocks/>
          </p:cNvSpPr>
          <p:nvPr/>
        </p:nvSpPr>
        <p:spPr>
          <a:xfrm>
            <a:off x="769938" y="2795323"/>
            <a:ext cx="8122587" cy="336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5425" lvl="0" indent="-225425" defTabSz="457200">
              <a:lnSpc>
                <a:spcPct val="110000"/>
              </a:lnSpc>
              <a:spcBef>
                <a:spcPts val="600"/>
              </a:spcBef>
            </a:pPr>
            <a:endParaRPr lang="ko-KR" altLang="en-US" sz="1200" b="1" dirty="0" smtClean="0">
              <a:solidFill>
                <a:srgbClr val="504B4B"/>
              </a:solidFill>
              <a:latin typeface="KoPub돋움체_Pro Medium" pitchFamily="18" charset="-127"/>
              <a:ea typeface="KoPub돋움체_Pro Medium" pitchFamily="18" charset="-127"/>
            </a:endParaRPr>
          </a:p>
        </p:txBody>
      </p:sp>
      <p:grpSp>
        <p:nvGrpSpPr>
          <p:cNvPr id="4" name="그룹 4"/>
          <p:cNvGrpSpPr/>
          <p:nvPr/>
        </p:nvGrpSpPr>
        <p:grpSpPr>
          <a:xfrm>
            <a:off x="597117" y="1767689"/>
            <a:ext cx="8295408" cy="336350"/>
            <a:chOff x="597117" y="3035043"/>
            <a:chExt cx="8295408" cy="336350"/>
          </a:xfrm>
        </p:grpSpPr>
        <p:sp>
          <p:nvSpPr>
            <p:cNvPr id="6" name="내용 개체 틀 2"/>
            <p:cNvSpPr txBox="1">
              <a:spLocks/>
            </p:cNvSpPr>
            <p:nvPr/>
          </p:nvSpPr>
          <p:spPr>
            <a:xfrm>
              <a:off x="769938" y="3035043"/>
              <a:ext cx="8122587" cy="33635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3-14 </a:t>
              </a:r>
              <a:r>
                <a:rPr lang="ko-KR" altLang="en-US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씬 저장하기</a:t>
              </a:r>
            </a:p>
          </p:txBody>
        </p:sp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73263" y="2059493"/>
            <a:ext cx="8319262" cy="39042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3.2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프로젝트와 씬 만들기</a:t>
            </a:r>
            <a:endParaRPr lang="ko-KR" altLang="en-US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유니티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2018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이상에서 씬 저장하기</a:t>
            </a:r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유니티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2017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까지는 처음에 반드시 이름을 붙여서 씬을 저장해야 함</a:t>
            </a:r>
          </a:p>
          <a:p>
            <a:pPr lvl="1"/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유니티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2018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이상에서는 프로젝트를 만들 때 자동으로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Scenes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폴더와 </a:t>
            </a:r>
            <a:r>
              <a:rPr lang="en-US" altLang="ko-KR" dirty="0" err="1" smtClean="0">
                <a:latin typeface="KoPub돋움체_Pro Medium" pitchFamily="18" charset="-127"/>
                <a:ea typeface="KoPub돋움체_Pro Medium" pitchFamily="18" charset="-127"/>
              </a:rPr>
              <a:t>SampleScene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파일이 생성됨</a:t>
            </a:r>
          </a:p>
          <a:p>
            <a:pPr lvl="1"/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유니티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2019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에서는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File → Save As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로 씬 이름을 붙여 저장하지 않고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File → Save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로 </a:t>
            </a:r>
            <a:r>
              <a:rPr lang="en-US" altLang="ko-KR" dirty="0" err="1" smtClean="0">
                <a:latin typeface="KoPub돋움체_Pro Medium" pitchFamily="18" charset="-127"/>
                <a:ea typeface="KoPub돋움체_Pro Medium" pitchFamily="18" charset="-127"/>
              </a:rPr>
              <a:t>SampleScene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에 덮어 쓰도록 저장할 수 있음</a:t>
            </a:r>
          </a:p>
          <a:p>
            <a:pPr lvl="1"/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이전 버전과 호환성을 지원하려고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Save As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로 저장함</a:t>
            </a:r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</p:txBody>
      </p:sp>
      <p:sp>
        <p:nvSpPr>
          <p:cNvPr id="10" name="내용 개체 틀 2"/>
          <p:cNvSpPr txBox="1">
            <a:spLocks/>
          </p:cNvSpPr>
          <p:nvPr/>
        </p:nvSpPr>
        <p:spPr>
          <a:xfrm>
            <a:off x="769938" y="2795323"/>
            <a:ext cx="8122587" cy="336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5425" lvl="0" indent="-225425" defTabSz="457200">
              <a:lnSpc>
                <a:spcPct val="110000"/>
              </a:lnSpc>
              <a:spcBef>
                <a:spcPts val="600"/>
              </a:spcBef>
            </a:pPr>
            <a:endParaRPr lang="ko-KR" altLang="en-US" sz="1200" b="1" dirty="0" smtClean="0">
              <a:solidFill>
                <a:srgbClr val="504B4B"/>
              </a:solidFill>
              <a:latin typeface="KoPub돋움체_Pro Medium" pitchFamily="18" charset="-127"/>
              <a:ea typeface="KoPub돋움체_Pro Mediu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3.3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씬에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오브젝트 배치하기</a:t>
            </a:r>
            <a:endParaRPr lang="ko-KR" altLang="en-US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씬에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오브젝트 배치하기</a:t>
            </a:r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</p:txBody>
      </p:sp>
      <p:sp>
        <p:nvSpPr>
          <p:cNvPr id="10" name="내용 개체 틀 2"/>
          <p:cNvSpPr txBox="1">
            <a:spLocks/>
          </p:cNvSpPr>
          <p:nvPr/>
        </p:nvSpPr>
        <p:spPr>
          <a:xfrm>
            <a:off x="769938" y="2795323"/>
            <a:ext cx="8122587" cy="336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5425" lvl="0" indent="-225425" defTabSz="457200">
              <a:lnSpc>
                <a:spcPct val="110000"/>
              </a:lnSpc>
              <a:spcBef>
                <a:spcPts val="600"/>
              </a:spcBef>
            </a:pPr>
            <a:endParaRPr lang="ko-KR" altLang="en-US" sz="1200" b="1" dirty="0" smtClean="0">
              <a:solidFill>
                <a:srgbClr val="504B4B"/>
              </a:solidFill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9510" y="1700790"/>
            <a:ext cx="8343233" cy="20146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3.3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씬에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오브젝트 배치하기</a:t>
            </a:r>
            <a:endParaRPr lang="ko-KR" altLang="en-US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룰렛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배치하기</a:t>
            </a:r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유니티의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2D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게임용 프로젝트에서는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Scene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뷰에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배치한 이미지를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스프라이트라고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함</a:t>
            </a:r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</p:txBody>
      </p:sp>
      <p:sp>
        <p:nvSpPr>
          <p:cNvPr id="10" name="내용 개체 틀 2"/>
          <p:cNvSpPr txBox="1">
            <a:spLocks/>
          </p:cNvSpPr>
          <p:nvPr/>
        </p:nvSpPr>
        <p:spPr>
          <a:xfrm>
            <a:off x="769938" y="2795323"/>
            <a:ext cx="8122587" cy="336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5425" lvl="0" indent="-225425" defTabSz="457200">
              <a:lnSpc>
                <a:spcPct val="110000"/>
              </a:lnSpc>
              <a:spcBef>
                <a:spcPts val="600"/>
              </a:spcBef>
            </a:pPr>
            <a:endParaRPr lang="ko-KR" altLang="en-US" sz="1200" b="1" dirty="0" smtClean="0">
              <a:solidFill>
                <a:srgbClr val="504B4B"/>
              </a:solidFill>
              <a:latin typeface="KoPub돋움체_Pro Medium" pitchFamily="18" charset="-127"/>
              <a:ea typeface="KoPub돋움체_Pro Medium" pitchFamily="18" charset="-127"/>
            </a:endParaRPr>
          </a:p>
        </p:txBody>
      </p:sp>
      <p:grpSp>
        <p:nvGrpSpPr>
          <p:cNvPr id="6" name="그룹 4"/>
          <p:cNvGrpSpPr/>
          <p:nvPr/>
        </p:nvGrpSpPr>
        <p:grpSpPr>
          <a:xfrm>
            <a:off x="597117" y="2113331"/>
            <a:ext cx="8295408" cy="336350"/>
            <a:chOff x="597117" y="3035043"/>
            <a:chExt cx="8295408" cy="336350"/>
          </a:xfrm>
        </p:grpSpPr>
        <p:sp>
          <p:nvSpPr>
            <p:cNvPr id="7" name="내용 개체 틀 2"/>
            <p:cNvSpPr txBox="1">
              <a:spLocks/>
            </p:cNvSpPr>
            <p:nvPr/>
          </p:nvSpPr>
          <p:spPr>
            <a:xfrm>
              <a:off x="769938" y="3035043"/>
              <a:ext cx="8122587" cy="33635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3-15 </a:t>
              </a:r>
              <a:r>
                <a:rPr lang="ko-KR" altLang="en-US" sz="1200" b="1" dirty="0" err="1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룰렛을</a:t>
              </a:r>
              <a:r>
                <a:rPr lang="ko-KR" altLang="en-US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 </a:t>
              </a:r>
              <a:r>
                <a:rPr lang="ko-KR" altLang="en-US" sz="1200" b="1" dirty="0" err="1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씬에</a:t>
              </a:r>
              <a:r>
                <a:rPr lang="ko-KR" altLang="en-US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 추가하기</a:t>
              </a:r>
            </a:p>
          </p:txBody>
        </p:sp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58067" y="2392074"/>
            <a:ext cx="8392065" cy="4225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3.3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씬에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오브젝트 배치하기</a:t>
            </a:r>
            <a:endParaRPr lang="ko-KR" altLang="en-US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오브젝트 위치 조절</a:t>
            </a:r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Inspector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창은 오브젝트의 상세 정보를 편집할 수 있는 도구임</a:t>
            </a:r>
          </a:p>
          <a:p>
            <a:pPr lvl="1"/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좌표를 특정 위치에 맞추고 싶다면 조작 도구보다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Inspector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창을 쓰는 것이 편리함</a:t>
            </a:r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</p:txBody>
      </p:sp>
      <p:sp>
        <p:nvSpPr>
          <p:cNvPr id="10" name="내용 개체 틀 2"/>
          <p:cNvSpPr txBox="1">
            <a:spLocks/>
          </p:cNvSpPr>
          <p:nvPr/>
        </p:nvSpPr>
        <p:spPr>
          <a:xfrm>
            <a:off x="769938" y="2795323"/>
            <a:ext cx="8122587" cy="336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5425" lvl="0" indent="-225425" defTabSz="457200">
              <a:lnSpc>
                <a:spcPct val="110000"/>
              </a:lnSpc>
              <a:spcBef>
                <a:spcPts val="600"/>
              </a:spcBef>
            </a:pPr>
            <a:endParaRPr lang="ko-KR" altLang="en-US" sz="1200" b="1" dirty="0" smtClean="0">
              <a:solidFill>
                <a:srgbClr val="504B4B"/>
              </a:solidFill>
              <a:latin typeface="KoPub돋움체_Pro Medium" pitchFamily="18" charset="-127"/>
              <a:ea typeface="KoPub돋움체_Pro Medium" pitchFamily="18" charset="-127"/>
            </a:endParaRPr>
          </a:p>
        </p:txBody>
      </p:sp>
      <p:grpSp>
        <p:nvGrpSpPr>
          <p:cNvPr id="4" name="그룹 4"/>
          <p:cNvGrpSpPr/>
          <p:nvPr/>
        </p:nvGrpSpPr>
        <p:grpSpPr>
          <a:xfrm>
            <a:off x="597117" y="2392074"/>
            <a:ext cx="8295408" cy="336350"/>
            <a:chOff x="597117" y="3035043"/>
            <a:chExt cx="8295408" cy="336350"/>
          </a:xfrm>
        </p:grpSpPr>
        <p:sp>
          <p:nvSpPr>
            <p:cNvPr id="7" name="내용 개체 틀 2"/>
            <p:cNvSpPr txBox="1">
              <a:spLocks/>
            </p:cNvSpPr>
            <p:nvPr/>
          </p:nvSpPr>
          <p:spPr>
            <a:xfrm>
              <a:off x="769938" y="3035043"/>
              <a:ext cx="8122587" cy="33635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3-16 </a:t>
              </a:r>
              <a:r>
                <a:rPr lang="ko-KR" altLang="en-US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오브젝트 이동 방법</a:t>
              </a:r>
            </a:p>
          </p:txBody>
        </p:sp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22720" y="2622502"/>
            <a:ext cx="7505700" cy="2476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3.3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씬에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오브젝트 배치하기</a:t>
            </a:r>
            <a:endParaRPr lang="ko-KR" altLang="en-US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오브젝트 위치 조절</a:t>
            </a:r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</p:txBody>
      </p:sp>
      <p:sp>
        <p:nvSpPr>
          <p:cNvPr id="10" name="내용 개체 틀 2"/>
          <p:cNvSpPr txBox="1">
            <a:spLocks/>
          </p:cNvSpPr>
          <p:nvPr/>
        </p:nvSpPr>
        <p:spPr>
          <a:xfrm>
            <a:off x="769938" y="2795323"/>
            <a:ext cx="8122587" cy="336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5425" lvl="0" indent="-225425" defTabSz="457200">
              <a:lnSpc>
                <a:spcPct val="110000"/>
              </a:lnSpc>
              <a:spcBef>
                <a:spcPts val="600"/>
              </a:spcBef>
            </a:pPr>
            <a:endParaRPr lang="ko-KR" altLang="en-US" sz="1200" b="1" dirty="0" smtClean="0">
              <a:solidFill>
                <a:srgbClr val="504B4B"/>
              </a:solidFill>
              <a:latin typeface="KoPub돋움체_Pro Medium" pitchFamily="18" charset="-127"/>
              <a:ea typeface="KoPub돋움체_Pro Medium" pitchFamily="18" charset="-127"/>
            </a:endParaRPr>
          </a:p>
        </p:txBody>
      </p:sp>
      <p:grpSp>
        <p:nvGrpSpPr>
          <p:cNvPr id="4" name="그룹 4"/>
          <p:cNvGrpSpPr/>
          <p:nvPr/>
        </p:nvGrpSpPr>
        <p:grpSpPr>
          <a:xfrm>
            <a:off x="597117" y="1758397"/>
            <a:ext cx="8295408" cy="336350"/>
            <a:chOff x="597117" y="3035043"/>
            <a:chExt cx="8295408" cy="336350"/>
          </a:xfrm>
        </p:grpSpPr>
        <p:sp>
          <p:nvSpPr>
            <p:cNvPr id="7" name="내용 개체 틀 2"/>
            <p:cNvSpPr txBox="1">
              <a:spLocks/>
            </p:cNvSpPr>
            <p:nvPr/>
          </p:nvSpPr>
          <p:spPr>
            <a:xfrm>
              <a:off x="769938" y="3035043"/>
              <a:ext cx="8122587" cy="33635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3-17 </a:t>
              </a:r>
              <a:r>
                <a:rPr lang="ko-KR" altLang="en-US" sz="1200" b="1" dirty="0" err="1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룰렛</a:t>
              </a:r>
              <a:r>
                <a:rPr lang="ko-KR" altLang="en-US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 배치하기</a:t>
              </a:r>
            </a:p>
          </p:txBody>
        </p:sp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9510" y="2046432"/>
            <a:ext cx="8422679" cy="37393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3.3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씬에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오브젝트 배치하기</a:t>
            </a:r>
            <a:endParaRPr lang="ko-KR" altLang="en-US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오브젝트 위치 조절</a:t>
            </a:r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룰렛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스프라이트를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X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좌표와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Y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좌표에서 각각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0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의 위치에 배치한다는 의미임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(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이번에는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2D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게임이므로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Z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좌표 값은 위치에 영향을 주지 않음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)</a:t>
            </a:r>
          </a:p>
          <a:p>
            <a:pPr lvl="1"/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X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좌표와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Y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좌표를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0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으로 설정하면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스프라이트를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씬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(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게임 화면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)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중앙에 배치할 수 있음</a:t>
            </a:r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</p:txBody>
      </p:sp>
      <p:sp>
        <p:nvSpPr>
          <p:cNvPr id="10" name="내용 개체 틀 2"/>
          <p:cNvSpPr txBox="1">
            <a:spLocks/>
          </p:cNvSpPr>
          <p:nvPr/>
        </p:nvSpPr>
        <p:spPr>
          <a:xfrm>
            <a:off x="769938" y="2795323"/>
            <a:ext cx="8122587" cy="336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5425" lvl="0" indent="-225425" defTabSz="457200">
              <a:lnSpc>
                <a:spcPct val="110000"/>
              </a:lnSpc>
              <a:spcBef>
                <a:spcPts val="600"/>
              </a:spcBef>
            </a:pPr>
            <a:endParaRPr lang="ko-KR" altLang="en-US" sz="1200" b="1" dirty="0" smtClean="0">
              <a:solidFill>
                <a:srgbClr val="504B4B"/>
              </a:solidFill>
              <a:latin typeface="KoPub돋움체_Pro Medium" pitchFamily="18" charset="-127"/>
              <a:ea typeface="KoPub돋움체_Pro Mediu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3.3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씬에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오브젝트 배치하기</a:t>
            </a:r>
            <a:endParaRPr lang="ko-KR" altLang="en-US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좌표 방향과 카메라 위치</a:t>
            </a:r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유니티의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2D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프로젝트에서는 초기 상태에서 화면 좌우 방향이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X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축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,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상하 방향이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Y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축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,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깊이 방향이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Z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축임</a:t>
            </a:r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2D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게임에서는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Z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축의 기본값을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0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으로 설정함</a:t>
            </a:r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씬을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촬영하는 카메라가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Z = -10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위치에 놓이기 때문임</a:t>
            </a:r>
          </a:p>
          <a:p>
            <a:pPr lvl="1"/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스프라이트의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Z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좌표 값이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-10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보다 작으면 스프라이트가 카메라에 비치지 않아 게임 화면에도 표시되지 않음</a:t>
            </a:r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</p:txBody>
      </p:sp>
      <p:sp>
        <p:nvSpPr>
          <p:cNvPr id="10" name="내용 개체 틀 2"/>
          <p:cNvSpPr txBox="1">
            <a:spLocks/>
          </p:cNvSpPr>
          <p:nvPr/>
        </p:nvSpPr>
        <p:spPr>
          <a:xfrm>
            <a:off x="769938" y="2795323"/>
            <a:ext cx="8122587" cy="336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5425" lvl="0" indent="-225425" defTabSz="457200">
              <a:lnSpc>
                <a:spcPct val="110000"/>
              </a:lnSpc>
              <a:spcBef>
                <a:spcPts val="600"/>
              </a:spcBef>
            </a:pPr>
            <a:endParaRPr lang="ko-KR" altLang="en-US" sz="1200" b="1" dirty="0" smtClean="0">
              <a:solidFill>
                <a:srgbClr val="504B4B"/>
              </a:solidFill>
              <a:latin typeface="KoPub돋움체_Pro Medium" pitchFamily="18" charset="-127"/>
              <a:ea typeface="KoPub돋움체_Pro Mediu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ctrTitle"/>
          </p:nvPr>
        </p:nvSpPr>
        <p:spPr>
          <a:xfrm>
            <a:off x="1403615" y="1297541"/>
            <a:ext cx="9144000" cy="1464673"/>
          </a:xfrm>
        </p:spPr>
        <p:txBody>
          <a:bodyPr/>
          <a:lstStyle/>
          <a:p>
            <a:pPr lvl="0" algn="l"/>
            <a:r>
              <a:rPr lang="en-US" altLang="ko-KR" sz="3200" dirty="0" smtClean="0">
                <a:solidFill>
                  <a:schemeClr val="tx1"/>
                </a:solidFill>
              </a:rPr>
              <a:t>3</a:t>
            </a:r>
            <a:r>
              <a:rPr lang="ko-KR" altLang="en-US" sz="3200" dirty="0" smtClean="0">
                <a:solidFill>
                  <a:schemeClr val="tx1"/>
                </a:solidFill>
              </a:rPr>
              <a:t>장 오브젝트를 배치하고 움직이는 방법</a:t>
            </a:r>
            <a:r>
              <a:rPr lang="en-US" altLang="ko-KR" sz="3200" dirty="0" smtClean="0"/>
              <a:t/>
            </a:r>
            <a:br>
              <a:rPr lang="en-US" altLang="ko-KR" sz="3200" dirty="0" smtClean="0"/>
            </a:br>
            <a:r>
              <a:rPr lang="en-US" altLang="ko-KR" sz="3200" dirty="0" smtClean="0"/>
              <a:t/>
            </a:r>
            <a:br>
              <a:rPr lang="en-US" altLang="ko-KR" sz="3200" dirty="0" smtClean="0"/>
            </a:br>
            <a:r>
              <a:rPr lang="en-US" altLang="ko-KR" sz="2400" b="0" dirty="0" smtClean="0">
                <a:latin typeface="KoPub돋움체_Pro Medium" pitchFamily="18" charset="-127"/>
                <a:ea typeface="KoPub돋움체_Pro Medium" pitchFamily="18" charset="-127"/>
              </a:rPr>
              <a:t>3.1  </a:t>
            </a:r>
            <a:r>
              <a:rPr lang="ko-KR" altLang="en-US" sz="2400" b="0" dirty="0" smtClean="0">
                <a:latin typeface="KoPub돋움체_Pro Medium" pitchFamily="18" charset="-127"/>
                <a:ea typeface="KoPub돋움체_Pro Medium" pitchFamily="18" charset="-127"/>
              </a:rPr>
              <a:t>게임 설계하기</a:t>
            </a:r>
            <a:br>
              <a:rPr lang="ko-KR" altLang="en-US" sz="2400" b="0" dirty="0" smtClean="0">
                <a:latin typeface="KoPub돋움체_Pro Medium" pitchFamily="18" charset="-127"/>
                <a:ea typeface="KoPub돋움체_Pro Medium" pitchFamily="18" charset="-127"/>
              </a:rPr>
            </a:br>
            <a:r>
              <a:rPr lang="en-US" altLang="ko-KR" sz="2400" b="0" dirty="0" smtClean="0">
                <a:latin typeface="KoPub돋움체_Pro Medium" pitchFamily="18" charset="-127"/>
                <a:ea typeface="KoPub돋움체_Pro Medium" pitchFamily="18" charset="-127"/>
              </a:rPr>
              <a:t>3.2  </a:t>
            </a:r>
            <a:r>
              <a:rPr lang="ko-KR" altLang="en-US" sz="2400" b="0" dirty="0" smtClean="0">
                <a:latin typeface="KoPub돋움체_Pro Medium" pitchFamily="18" charset="-127"/>
                <a:ea typeface="KoPub돋움체_Pro Medium" pitchFamily="18" charset="-127"/>
              </a:rPr>
              <a:t>프로젝트와 씬 만들기</a:t>
            </a:r>
            <a:br>
              <a:rPr lang="ko-KR" altLang="en-US" sz="2400" b="0" dirty="0" smtClean="0">
                <a:latin typeface="KoPub돋움체_Pro Medium" pitchFamily="18" charset="-127"/>
                <a:ea typeface="KoPub돋움체_Pro Medium" pitchFamily="18" charset="-127"/>
              </a:rPr>
            </a:br>
            <a:r>
              <a:rPr lang="en-US" altLang="ko-KR" sz="2400" b="0" dirty="0" smtClean="0">
                <a:latin typeface="KoPub돋움체_Pro Medium" pitchFamily="18" charset="-127"/>
                <a:ea typeface="KoPub돋움체_Pro Medium" pitchFamily="18" charset="-127"/>
              </a:rPr>
              <a:t>3.3  </a:t>
            </a:r>
            <a:r>
              <a:rPr lang="ko-KR" altLang="en-US" sz="2400" b="0" dirty="0" err="1" smtClean="0">
                <a:latin typeface="KoPub돋움체_Pro Medium" pitchFamily="18" charset="-127"/>
                <a:ea typeface="KoPub돋움체_Pro Medium" pitchFamily="18" charset="-127"/>
              </a:rPr>
              <a:t>씬에</a:t>
            </a:r>
            <a:r>
              <a:rPr lang="ko-KR" altLang="en-US" sz="2400" b="0" dirty="0" smtClean="0">
                <a:latin typeface="KoPub돋움체_Pro Medium" pitchFamily="18" charset="-127"/>
                <a:ea typeface="KoPub돋움체_Pro Medium" pitchFamily="18" charset="-127"/>
              </a:rPr>
              <a:t> 오브젝트 배치하기</a:t>
            </a:r>
            <a:br>
              <a:rPr lang="ko-KR" altLang="en-US" sz="2400" b="0" dirty="0" smtClean="0">
                <a:latin typeface="KoPub돋움체_Pro Medium" pitchFamily="18" charset="-127"/>
                <a:ea typeface="KoPub돋움체_Pro Medium" pitchFamily="18" charset="-127"/>
              </a:rPr>
            </a:br>
            <a:r>
              <a:rPr lang="en-US" altLang="ko-KR" sz="2400" b="0" dirty="0" smtClean="0">
                <a:latin typeface="KoPub돋움체_Pro Medium" pitchFamily="18" charset="-127"/>
                <a:ea typeface="KoPub돋움체_Pro Medium" pitchFamily="18" charset="-127"/>
              </a:rPr>
              <a:t>3.4  </a:t>
            </a:r>
            <a:r>
              <a:rPr lang="ko-KR" altLang="en-US" sz="2400" b="0" dirty="0" err="1" smtClean="0">
                <a:latin typeface="KoPub돋움체_Pro Medium" pitchFamily="18" charset="-127"/>
                <a:ea typeface="KoPub돋움체_Pro Medium" pitchFamily="18" charset="-127"/>
              </a:rPr>
              <a:t>룰렛</a:t>
            </a:r>
            <a:r>
              <a:rPr lang="ko-KR" altLang="en-US" sz="2400" b="0" dirty="0" smtClean="0">
                <a:latin typeface="KoPub돋움체_Pro Medium" pitchFamily="18" charset="-127"/>
                <a:ea typeface="KoPub돋움체_Pro Medium" pitchFamily="18" charset="-127"/>
              </a:rPr>
              <a:t> 스크립트 작성하기</a:t>
            </a:r>
            <a:br>
              <a:rPr lang="ko-KR" altLang="en-US" sz="2400" b="0" dirty="0" smtClean="0">
                <a:latin typeface="KoPub돋움체_Pro Medium" pitchFamily="18" charset="-127"/>
                <a:ea typeface="KoPub돋움체_Pro Medium" pitchFamily="18" charset="-127"/>
              </a:rPr>
            </a:br>
            <a:r>
              <a:rPr lang="en-US" altLang="ko-KR" sz="2400" b="0" dirty="0" smtClean="0">
                <a:latin typeface="KoPub돋움체_Pro Medium" pitchFamily="18" charset="-127"/>
                <a:ea typeface="KoPub돋움체_Pro Medium" pitchFamily="18" charset="-127"/>
              </a:rPr>
              <a:t>3.5  </a:t>
            </a:r>
            <a:r>
              <a:rPr lang="ko-KR" altLang="en-US" sz="2400" b="0" dirty="0" smtClean="0">
                <a:latin typeface="KoPub돋움체_Pro Medium" pitchFamily="18" charset="-127"/>
                <a:ea typeface="KoPub돋움체_Pro Medium" pitchFamily="18" charset="-127"/>
              </a:rPr>
              <a:t>스크립트를 적용해 </a:t>
            </a:r>
            <a:r>
              <a:rPr lang="ko-KR" altLang="en-US" sz="2400" b="0" dirty="0" err="1" smtClean="0">
                <a:latin typeface="KoPub돋움체_Pro Medium" pitchFamily="18" charset="-127"/>
                <a:ea typeface="KoPub돋움체_Pro Medium" pitchFamily="18" charset="-127"/>
              </a:rPr>
              <a:t>룰렛</a:t>
            </a:r>
            <a:r>
              <a:rPr lang="ko-KR" altLang="en-US" sz="2400" b="0" dirty="0" smtClean="0">
                <a:latin typeface="KoPub돋움체_Pro Medium" pitchFamily="18" charset="-127"/>
                <a:ea typeface="KoPub돋움체_Pro Medium" pitchFamily="18" charset="-127"/>
              </a:rPr>
              <a:t> 회전시키기</a:t>
            </a:r>
            <a:r>
              <a:rPr lang="en-US" altLang="ko-KR" sz="2400" b="0" dirty="0" smtClean="0">
                <a:latin typeface="KoPub돋움체_Pro Medium" pitchFamily="18" charset="-127"/>
                <a:ea typeface="KoPub돋움체_Pro Medium" pitchFamily="18" charset="-127"/>
              </a:rPr>
              <a:t/>
            </a:r>
            <a:br>
              <a:rPr lang="en-US" altLang="ko-KR" sz="2400" b="0" dirty="0" smtClean="0">
                <a:latin typeface="KoPub돋움체_Pro Medium" pitchFamily="18" charset="-127"/>
                <a:ea typeface="KoPub돋움체_Pro Medium" pitchFamily="18" charset="-127"/>
              </a:rPr>
            </a:br>
            <a:r>
              <a:rPr lang="en-US" altLang="ko-KR" sz="2400" b="0" dirty="0" smtClean="0">
                <a:latin typeface="KoPub돋움체_Pro Medium" pitchFamily="18" charset="-127"/>
                <a:ea typeface="KoPub돋움체_Pro Medium" pitchFamily="18" charset="-127"/>
              </a:rPr>
              <a:t>3.6  </a:t>
            </a:r>
            <a:r>
              <a:rPr lang="ko-KR" altLang="en-US" sz="2400" b="0" dirty="0" err="1" smtClean="0">
                <a:latin typeface="KoPub돋움체_Pro Medium" pitchFamily="18" charset="-127"/>
                <a:ea typeface="KoPub돋움체_Pro Medium" pitchFamily="18" charset="-127"/>
              </a:rPr>
              <a:t>룰렛의</a:t>
            </a:r>
            <a:r>
              <a:rPr lang="ko-KR" altLang="en-US" sz="2400" b="0" dirty="0" smtClean="0">
                <a:latin typeface="KoPub돋움체_Pro Medium" pitchFamily="18" charset="-127"/>
                <a:ea typeface="KoPub돋움체_Pro Medium" pitchFamily="18" charset="-127"/>
              </a:rPr>
              <a:t> 회전을 정지시키기</a:t>
            </a:r>
            <a:r>
              <a:rPr lang="en-US" altLang="ko-KR" sz="2400" b="0" dirty="0" smtClean="0">
                <a:latin typeface="KoPub돋움체_Pro Medium" pitchFamily="18" charset="-127"/>
                <a:ea typeface="KoPub돋움체_Pro Medium" pitchFamily="18" charset="-127"/>
              </a:rPr>
              <a:t/>
            </a:r>
            <a:br>
              <a:rPr lang="en-US" altLang="ko-KR" sz="2400" b="0" dirty="0" smtClean="0">
                <a:latin typeface="KoPub돋움체_Pro Medium" pitchFamily="18" charset="-127"/>
                <a:ea typeface="KoPub돋움체_Pro Medium" pitchFamily="18" charset="-127"/>
              </a:rPr>
            </a:br>
            <a:r>
              <a:rPr lang="en-US" altLang="ko-KR" sz="2400" b="0" dirty="0" smtClean="0">
                <a:latin typeface="KoPub돋움체_Pro Medium" pitchFamily="18" charset="-127"/>
                <a:ea typeface="KoPub돋움체_Pro Medium" pitchFamily="18" charset="-127"/>
              </a:rPr>
              <a:t>3.7  </a:t>
            </a:r>
            <a:r>
              <a:rPr lang="ko-KR" altLang="en-US" sz="2400" b="0" dirty="0" err="1" smtClean="0">
                <a:latin typeface="KoPub돋움체_Pro Medium" pitchFamily="18" charset="-127"/>
                <a:ea typeface="KoPub돋움체_Pro Medium" pitchFamily="18" charset="-127"/>
              </a:rPr>
              <a:t>스마트폰에서</a:t>
            </a:r>
            <a:r>
              <a:rPr lang="ko-KR" altLang="en-US" sz="2400" b="0" dirty="0" smtClean="0">
                <a:latin typeface="KoPub돋움체_Pro Medium" pitchFamily="18" charset="-127"/>
                <a:ea typeface="KoPub돋움체_Pro Medium" pitchFamily="18" charset="-127"/>
              </a:rPr>
              <a:t> 움직여 보기</a:t>
            </a:r>
            <a:endParaRPr lang="ko-KR" altLang="ko-KR" sz="2400" b="0" dirty="0">
              <a:solidFill>
                <a:schemeClr val="tx1">
                  <a:lumMod val="50000"/>
                </a:schemeClr>
              </a:solidFill>
              <a:latin typeface="KoPub돋움체_Pro Medium" pitchFamily="18" charset="-127"/>
              <a:ea typeface="KoPub돋움체_Pro Mediu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95036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3.3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씬에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오브젝트 배치하기</a:t>
            </a:r>
            <a:endParaRPr lang="ko-KR" altLang="en-US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바늘 배치하기</a:t>
            </a:r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바늘 배치 순서는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룰렛과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같음</a:t>
            </a:r>
          </a:p>
          <a:p>
            <a:pPr lvl="1"/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바늘 이미지를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Scene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뷰로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드래그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&amp;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드롭하고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Inspector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창에서 좌표를 설정함</a:t>
            </a:r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</p:txBody>
      </p:sp>
      <p:sp>
        <p:nvSpPr>
          <p:cNvPr id="10" name="내용 개체 틀 2"/>
          <p:cNvSpPr txBox="1">
            <a:spLocks/>
          </p:cNvSpPr>
          <p:nvPr/>
        </p:nvSpPr>
        <p:spPr>
          <a:xfrm>
            <a:off x="769938" y="2795323"/>
            <a:ext cx="8122587" cy="336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5425" lvl="0" indent="-225425" defTabSz="457200">
              <a:lnSpc>
                <a:spcPct val="110000"/>
              </a:lnSpc>
              <a:spcBef>
                <a:spcPts val="600"/>
              </a:spcBef>
            </a:pPr>
            <a:endParaRPr lang="ko-KR" altLang="en-US" sz="1200" b="1" dirty="0" smtClean="0">
              <a:solidFill>
                <a:srgbClr val="504B4B"/>
              </a:solidFill>
              <a:latin typeface="KoPub돋움체_Pro Medium" pitchFamily="18" charset="-127"/>
              <a:ea typeface="KoPub돋움체_Pro Mediu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3.3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씬에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오브젝트 배치하기</a:t>
            </a:r>
            <a:endParaRPr lang="ko-KR" altLang="en-US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바늘 배치하기</a:t>
            </a:r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</p:txBody>
      </p:sp>
      <p:sp>
        <p:nvSpPr>
          <p:cNvPr id="10" name="내용 개체 틀 2"/>
          <p:cNvSpPr txBox="1">
            <a:spLocks/>
          </p:cNvSpPr>
          <p:nvPr/>
        </p:nvSpPr>
        <p:spPr>
          <a:xfrm>
            <a:off x="769938" y="2795323"/>
            <a:ext cx="8122587" cy="336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5425" lvl="0" indent="-225425" defTabSz="457200">
              <a:lnSpc>
                <a:spcPct val="110000"/>
              </a:lnSpc>
              <a:spcBef>
                <a:spcPts val="600"/>
              </a:spcBef>
            </a:pPr>
            <a:endParaRPr lang="ko-KR" altLang="en-US" sz="1200" b="1" dirty="0" smtClean="0">
              <a:solidFill>
                <a:srgbClr val="504B4B"/>
              </a:solidFill>
              <a:latin typeface="KoPub돋움체_Pro Medium" pitchFamily="18" charset="-127"/>
              <a:ea typeface="KoPub돋움체_Pro Medium" pitchFamily="18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597117" y="1758397"/>
            <a:ext cx="8295408" cy="336350"/>
            <a:chOff x="597117" y="3035043"/>
            <a:chExt cx="8295408" cy="336350"/>
          </a:xfrm>
        </p:grpSpPr>
        <p:sp>
          <p:nvSpPr>
            <p:cNvPr id="6" name="내용 개체 틀 2"/>
            <p:cNvSpPr txBox="1">
              <a:spLocks/>
            </p:cNvSpPr>
            <p:nvPr/>
          </p:nvSpPr>
          <p:spPr>
            <a:xfrm>
              <a:off x="769938" y="3035043"/>
              <a:ext cx="8122587" cy="33635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3-18 </a:t>
              </a:r>
              <a:r>
                <a:rPr lang="ko-KR" altLang="en-US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바늘 배치하기</a:t>
              </a:r>
            </a:p>
          </p:txBody>
        </p:sp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93193" y="2019224"/>
            <a:ext cx="7823262" cy="46357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3.3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씬에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오브젝트 배치하기</a:t>
            </a:r>
            <a:endParaRPr lang="ko-KR" altLang="en-US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바늘 배치하기</a:t>
            </a:r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</p:txBody>
      </p:sp>
      <p:sp>
        <p:nvSpPr>
          <p:cNvPr id="10" name="내용 개체 틀 2"/>
          <p:cNvSpPr txBox="1">
            <a:spLocks/>
          </p:cNvSpPr>
          <p:nvPr/>
        </p:nvSpPr>
        <p:spPr>
          <a:xfrm>
            <a:off x="769938" y="2795323"/>
            <a:ext cx="8122587" cy="336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5425" lvl="0" indent="-225425" defTabSz="457200">
              <a:lnSpc>
                <a:spcPct val="110000"/>
              </a:lnSpc>
              <a:spcBef>
                <a:spcPts val="600"/>
              </a:spcBef>
            </a:pPr>
            <a:endParaRPr lang="ko-KR" altLang="en-US" sz="1200" b="1" dirty="0" smtClean="0">
              <a:solidFill>
                <a:srgbClr val="504B4B"/>
              </a:solidFill>
              <a:latin typeface="KoPub돋움체_Pro Medium" pitchFamily="18" charset="-127"/>
              <a:ea typeface="KoPub돋움체_Pro Medium" pitchFamily="18" charset="-127"/>
            </a:endParaRPr>
          </a:p>
        </p:txBody>
      </p:sp>
      <p:grpSp>
        <p:nvGrpSpPr>
          <p:cNvPr id="4" name="그룹 4"/>
          <p:cNvGrpSpPr/>
          <p:nvPr/>
        </p:nvGrpSpPr>
        <p:grpSpPr>
          <a:xfrm>
            <a:off x="597117" y="1758397"/>
            <a:ext cx="8295408" cy="336350"/>
            <a:chOff x="597117" y="3035043"/>
            <a:chExt cx="8295408" cy="336350"/>
          </a:xfrm>
        </p:grpSpPr>
        <p:sp>
          <p:nvSpPr>
            <p:cNvPr id="6" name="내용 개체 틀 2"/>
            <p:cNvSpPr txBox="1">
              <a:spLocks/>
            </p:cNvSpPr>
            <p:nvPr/>
          </p:nvSpPr>
          <p:spPr>
            <a:xfrm>
              <a:off x="769938" y="3035043"/>
              <a:ext cx="8122587" cy="33635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3-19 </a:t>
              </a:r>
              <a:r>
                <a:rPr lang="ko-KR" altLang="en-US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게임 실행하기</a:t>
              </a:r>
            </a:p>
          </p:txBody>
        </p:sp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68712" y="1988825"/>
            <a:ext cx="8496634" cy="3363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3.3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씬에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오브젝트 배치하기</a:t>
            </a:r>
            <a:endParaRPr lang="ko-KR" altLang="en-US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배경색 변경하기</a:t>
            </a:r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배경색을 바꾸려면 카메라 오브젝트의 매개변수를 바꾸면 됨</a:t>
            </a:r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</p:txBody>
      </p:sp>
      <p:sp>
        <p:nvSpPr>
          <p:cNvPr id="10" name="내용 개체 틀 2"/>
          <p:cNvSpPr txBox="1">
            <a:spLocks/>
          </p:cNvSpPr>
          <p:nvPr/>
        </p:nvSpPr>
        <p:spPr>
          <a:xfrm>
            <a:off x="769938" y="2795323"/>
            <a:ext cx="8122587" cy="336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5425" lvl="0" indent="-225425" defTabSz="457200">
              <a:lnSpc>
                <a:spcPct val="110000"/>
              </a:lnSpc>
              <a:spcBef>
                <a:spcPts val="600"/>
              </a:spcBef>
            </a:pPr>
            <a:endParaRPr lang="ko-KR" altLang="en-US" sz="1200" b="1" dirty="0" smtClean="0">
              <a:solidFill>
                <a:srgbClr val="504B4B"/>
              </a:solidFill>
              <a:latin typeface="KoPub돋움체_Pro Medium" pitchFamily="18" charset="-127"/>
              <a:ea typeface="KoPub돋움체_Pro Medium" pitchFamily="18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597117" y="2104039"/>
            <a:ext cx="8295408" cy="336350"/>
            <a:chOff x="597117" y="3035043"/>
            <a:chExt cx="8295408" cy="336350"/>
          </a:xfrm>
        </p:grpSpPr>
        <p:sp>
          <p:nvSpPr>
            <p:cNvPr id="6" name="내용 개체 틀 2"/>
            <p:cNvSpPr txBox="1">
              <a:spLocks/>
            </p:cNvSpPr>
            <p:nvPr/>
          </p:nvSpPr>
          <p:spPr>
            <a:xfrm>
              <a:off x="769938" y="3035043"/>
              <a:ext cx="8122587" cy="33635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3-20 </a:t>
              </a:r>
              <a:r>
                <a:rPr lang="ko-KR" altLang="en-US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배경색 변경하기</a:t>
              </a:r>
            </a:p>
          </p:txBody>
        </p:sp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98102" y="2392074"/>
            <a:ext cx="8184440" cy="38119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3.3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씬에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오브젝트 배치하기</a:t>
            </a:r>
            <a:endParaRPr lang="ko-KR" altLang="en-US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배경색 변경하기</a:t>
            </a:r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</p:txBody>
      </p:sp>
      <p:sp>
        <p:nvSpPr>
          <p:cNvPr id="10" name="내용 개체 틀 2"/>
          <p:cNvSpPr txBox="1">
            <a:spLocks/>
          </p:cNvSpPr>
          <p:nvPr/>
        </p:nvSpPr>
        <p:spPr>
          <a:xfrm>
            <a:off x="769938" y="2795323"/>
            <a:ext cx="8122587" cy="336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5425" lvl="0" indent="-225425" defTabSz="457200">
              <a:lnSpc>
                <a:spcPct val="110000"/>
              </a:lnSpc>
              <a:spcBef>
                <a:spcPts val="600"/>
              </a:spcBef>
            </a:pPr>
            <a:endParaRPr lang="ko-KR" altLang="en-US" sz="1200" b="1" dirty="0" smtClean="0">
              <a:solidFill>
                <a:srgbClr val="504B4B"/>
              </a:solidFill>
              <a:latin typeface="KoPub돋움체_Pro Medium" pitchFamily="18" charset="-127"/>
              <a:ea typeface="KoPub돋움체_Pro Medium" pitchFamily="18" charset="-127"/>
            </a:endParaRPr>
          </a:p>
        </p:txBody>
      </p:sp>
      <p:grpSp>
        <p:nvGrpSpPr>
          <p:cNvPr id="4" name="그룹 4"/>
          <p:cNvGrpSpPr/>
          <p:nvPr/>
        </p:nvGrpSpPr>
        <p:grpSpPr>
          <a:xfrm>
            <a:off x="597117" y="1758397"/>
            <a:ext cx="8295408" cy="336350"/>
            <a:chOff x="597117" y="3035043"/>
            <a:chExt cx="8295408" cy="336350"/>
          </a:xfrm>
        </p:grpSpPr>
        <p:sp>
          <p:nvSpPr>
            <p:cNvPr id="6" name="내용 개체 틀 2"/>
            <p:cNvSpPr txBox="1">
              <a:spLocks/>
            </p:cNvSpPr>
            <p:nvPr/>
          </p:nvSpPr>
          <p:spPr>
            <a:xfrm>
              <a:off x="769938" y="3035043"/>
              <a:ext cx="8122587" cy="33635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3-21 </a:t>
              </a:r>
              <a:r>
                <a:rPr lang="ko-KR" altLang="en-US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변경한 배경색 확인하기</a:t>
              </a:r>
            </a:p>
          </p:txBody>
        </p:sp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9510" y="2046432"/>
            <a:ext cx="8412928" cy="32766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3.4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룰렛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스크립트 작성하기</a:t>
            </a:r>
            <a:endParaRPr lang="ko-KR" altLang="en-US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룰렛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스크립트 작성하기</a:t>
            </a:r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</p:txBody>
      </p:sp>
      <p:sp>
        <p:nvSpPr>
          <p:cNvPr id="10" name="내용 개체 틀 2"/>
          <p:cNvSpPr txBox="1">
            <a:spLocks/>
          </p:cNvSpPr>
          <p:nvPr/>
        </p:nvSpPr>
        <p:spPr>
          <a:xfrm>
            <a:off x="769938" y="2795323"/>
            <a:ext cx="8122587" cy="336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5425" lvl="0" indent="-225425" defTabSz="457200">
              <a:lnSpc>
                <a:spcPct val="110000"/>
              </a:lnSpc>
              <a:spcBef>
                <a:spcPts val="600"/>
              </a:spcBef>
            </a:pPr>
            <a:endParaRPr lang="ko-KR" altLang="en-US" sz="1200" b="1" dirty="0" smtClean="0">
              <a:solidFill>
                <a:srgbClr val="504B4B"/>
              </a:solidFill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7041" y="1758397"/>
            <a:ext cx="8453091" cy="18826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3.4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룰렛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스크립트 작성하기</a:t>
            </a:r>
            <a:endParaRPr lang="ko-KR" altLang="en-US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스크립트의 역할</a:t>
            </a:r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클릭하면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룰렛을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회전시키되 시간이 흐르면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룰렛의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회전 속도를 점점 줄여 결국 멈추도록 하는 구조를 작성함</a:t>
            </a:r>
          </a:p>
          <a:p>
            <a:pPr lvl="1"/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오브젝트를 움직이려면 오브젝트를 움직이는 방법을 적은 ‘대본’이 필요함</a:t>
            </a:r>
          </a:p>
          <a:p>
            <a:pPr lvl="1"/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이러한 대본을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유니티에서는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‘스크립트’라고 함</a:t>
            </a:r>
          </a:p>
          <a:p>
            <a:pPr lvl="1"/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지금부터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룰렛을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회전시키는 컨트롤러 스크립트를 작성함</a:t>
            </a:r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</p:txBody>
      </p:sp>
      <p:sp>
        <p:nvSpPr>
          <p:cNvPr id="10" name="내용 개체 틀 2"/>
          <p:cNvSpPr txBox="1">
            <a:spLocks/>
          </p:cNvSpPr>
          <p:nvPr/>
        </p:nvSpPr>
        <p:spPr>
          <a:xfrm>
            <a:off x="769938" y="2795323"/>
            <a:ext cx="8122587" cy="336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5425" lvl="0" indent="-225425" defTabSz="457200">
              <a:lnSpc>
                <a:spcPct val="110000"/>
              </a:lnSpc>
              <a:spcBef>
                <a:spcPts val="600"/>
              </a:spcBef>
            </a:pPr>
            <a:endParaRPr lang="ko-KR" altLang="en-US" sz="1200" b="1" dirty="0" smtClean="0">
              <a:solidFill>
                <a:srgbClr val="504B4B"/>
              </a:solidFill>
              <a:latin typeface="KoPub돋움체_Pro Medium" pitchFamily="18" charset="-127"/>
              <a:ea typeface="KoPub돋움체_Pro Medium" pitchFamily="18" charset="-127"/>
            </a:endParaRPr>
          </a:p>
        </p:txBody>
      </p:sp>
      <p:grpSp>
        <p:nvGrpSpPr>
          <p:cNvPr id="4" name="그룹 4"/>
          <p:cNvGrpSpPr/>
          <p:nvPr/>
        </p:nvGrpSpPr>
        <p:grpSpPr>
          <a:xfrm>
            <a:off x="597117" y="3371393"/>
            <a:ext cx="8295408" cy="336350"/>
            <a:chOff x="597117" y="3035043"/>
            <a:chExt cx="8295408" cy="336350"/>
          </a:xfrm>
        </p:grpSpPr>
        <p:sp>
          <p:nvSpPr>
            <p:cNvPr id="6" name="내용 개체 틀 2"/>
            <p:cNvSpPr txBox="1">
              <a:spLocks/>
            </p:cNvSpPr>
            <p:nvPr/>
          </p:nvSpPr>
          <p:spPr>
            <a:xfrm>
              <a:off x="769938" y="3035043"/>
              <a:ext cx="8122587" cy="33635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3-22 </a:t>
              </a:r>
              <a:r>
                <a:rPr lang="ko-KR" altLang="en-US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대본 만들기</a:t>
              </a:r>
            </a:p>
          </p:txBody>
        </p:sp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81903" y="3659428"/>
            <a:ext cx="7582234" cy="22728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3.4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룰렛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스크립트 작성하기</a:t>
            </a:r>
            <a:endParaRPr lang="ko-KR" altLang="en-US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룰렛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스크립트 작성하기</a:t>
            </a:r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</p:txBody>
      </p:sp>
      <p:grpSp>
        <p:nvGrpSpPr>
          <p:cNvPr id="4" name="그룹 4"/>
          <p:cNvGrpSpPr/>
          <p:nvPr/>
        </p:nvGrpSpPr>
        <p:grpSpPr>
          <a:xfrm>
            <a:off x="597117" y="1758397"/>
            <a:ext cx="8295408" cy="336350"/>
            <a:chOff x="597117" y="3035043"/>
            <a:chExt cx="8295408" cy="336350"/>
          </a:xfrm>
        </p:grpSpPr>
        <p:sp>
          <p:nvSpPr>
            <p:cNvPr id="6" name="내용 개체 틀 2"/>
            <p:cNvSpPr txBox="1">
              <a:spLocks/>
            </p:cNvSpPr>
            <p:nvPr/>
          </p:nvSpPr>
          <p:spPr>
            <a:xfrm>
              <a:off x="769938" y="3035043"/>
              <a:ext cx="8122587" cy="33635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3-23 </a:t>
              </a:r>
              <a:r>
                <a:rPr lang="ko-KR" altLang="en-US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스크립트 새로 작성하기</a:t>
              </a:r>
            </a:p>
          </p:txBody>
        </p:sp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54724" y="2046432"/>
            <a:ext cx="8202891" cy="24959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3.4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룰렛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스크립트 작성하기</a:t>
            </a:r>
            <a:endParaRPr lang="ko-KR" altLang="en-US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룰렛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스크립트 작성하기</a:t>
            </a:r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532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12332" y="1758397"/>
            <a:ext cx="8296210" cy="38968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3.4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룰렛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스크립트 작성하기</a:t>
            </a:r>
            <a:endParaRPr lang="ko-KR" altLang="en-US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룰렛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스크립트 작성하기</a:t>
            </a:r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12330" y="1758397"/>
            <a:ext cx="8161703" cy="24992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3.1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게임 설계하기</a:t>
            </a:r>
            <a:endParaRPr lang="ko-KR" altLang="en-US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게임 기획하기</a:t>
            </a:r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게임에는 사용자 입력에 따라 움직이는 것이 하나라도 있어야 함</a:t>
            </a:r>
          </a:p>
          <a:p>
            <a:pPr lvl="1"/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화면 위에 큰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룰렛이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보이고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,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화면을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탭하면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룰렛이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회전함</a:t>
            </a:r>
          </a:p>
          <a:p>
            <a:pPr lvl="1"/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시간이 흐르면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룰렛이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회전 속도가 떨어지면서 멈춤</a:t>
            </a:r>
            <a:endParaRPr lang="ko-KR" altLang="en-US" dirty="0"/>
          </a:p>
        </p:txBody>
      </p:sp>
      <p:grpSp>
        <p:nvGrpSpPr>
          <p:cNvPr id="12" name="그룹 11"/>
          <p:cNvGrpSpPr/>
          <p:nvPr/>
        </p:nvGrpSpPr>
        <p:grpSpPr>
          <a:xfrm>
            <a:off x="597117" y="2747008"/>
            <a:ext cx="8295408" cy="336350"/>
            <a:chOff x="597117" y="3035043"/>
            <a:chExt cx="8295408" cy="336350"/>
          </a:xfrm>
        </p:grpSpPr>
        <p:sp>
          <p:nvSpPr>
            <p:cNvPr id="10" name="내용 개체 틀 2"/>
            <p:cNvSpPr txBox="1">
              <a:spLocks/>
            </p:cNvSpPr>
            <p:nvPr/>
          </p:nvSpPr>
          <p:spPr>
            <a:xfrm>
              <a:off x="769938" y="3035043"/>
              <a:ext cx="8122587" cy="33635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3-1 3</a:t>
              </a:r>
              <a:r>
                <a:rPr lang="ko-KR" altLang="en-US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장에서 만들 게임 화면</a:t>
              </a:r>
              <a:endParaRPr kumimoji="0" lang="en-US" altLang="ko-KR" sz="1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11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97117" y="3083358"/>
            <a:ext cx="6420850" cy="32192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3.4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룰렛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스크립트 작성하기</a:t>
            </a:r>
            <a:endParaRPr lang="ko-KR" altLang="en-US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룰렛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스크립트 작성하기</a:t>
            </a:r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룰렛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컨트롤러에서는 매 프레임 실행되는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Update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메서드에서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조금씩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룰렛을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회전시키는 회전 애니메이션을 만듦</a:t>
            </a:r>
          </a:p>
          <a:p>
            <a:pPr lvl="1"/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룰렛을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조금씩 회전시키는 데는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Rotate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메서드를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사용함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(23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번 줄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)</a:t>
            </a:r>
          </a:p>
          <a:p>
            <a:pPr lvl="1"/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Rotate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메서드는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게임 오브젝트를 현재 각도에서 인수 값만큼 회전시키는 기능을 함</a:t>
            </a:r>
          </a:p>
          <a:p>
            <a:pPr lvl="1"/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Rotate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메서드에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전달되는 인수는 차례로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X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축 방향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, Y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축 방향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, Z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축 방향을 중심으로 한 회전 값임</a:t>
            </a:r>
          </a:p>
          <a:p>
            <a:pPr lvl="1"/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여기서는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Z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축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(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화면 안쪽으로 향하는 축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)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을 중심으로 회전시켜야 하므로 회전 값을 세 번째 인수로 지정함</a:t>
            </a: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3.4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룰렛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스크립트 작성하기</a:t>
            </a:r>
            <a:endParaRPr lang="ko-KR" altLang="en-US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룰렛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스크립트 작성하기</a:t>
            </a:r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인수에 전달하는 회전 값이 양수면 시계 반대 방향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,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음수면 시계 방향으로 회전함</a:t>
            </a:r>
          </a:p>
        </p:txBody>
      </p:sp>
      <p:grpSp>
        <p:nvGrpSpPr>
          <p:cNvPr id="4" name="그룹 4"/>
          <p:cNvGrpSpPr/>
          <p:nvPr/>
        </p:nvGrpSpPr>
        <p:grpSpPr>
          <a:xfrm>
            <a:off x="597117" y="2104039"/>
            <a:ext cx="8295408" cy="336350"/>
            <a:chOff x="597117" y="3035043"/>
            <a:chExt cx="8295408" cy="336350"/>
          </a:xfrm>
        </p:grpSpPr>
        <p:sp>
          <p:nvSpPr>
            <p:cNvPr id="5" name="내용 개체 틀 2"/>
            <p:cNvSpPr txBox="1">
              <a:spLocks/>
            </p:cNvSpPr>
            <p:nvPr/>
          </p:nvSpPr>
          <p:spPr>
            <a:xfrm>
              <a:off x="769938" y="3035043"/>
              <a:ext cx="8122587" cy="33635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3-24 </a:t>
              </a:r>
              <a:r>
                <a:rPr lang="ko-KR" altLang="en-US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각 축의 회전 방향</a:t>
              </a:r>
            </a:p>
          </p:txBody>
        </p:sp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81903" y="2449681"/>
            <a:ext cx="5340584" cy="25352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3.4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룰렛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스크립트 작성하기</a:t>
            </a:r>
            <a:endParaRPr lang="ko-KR" altLang="en-US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룰렛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스크립트 작성하기</a:t>
            </a:r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코드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3-1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에서는 룰렛의 회전 속도를 멤버 변수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(</a:t>
            </a:r>
            <a:r>
              <a:rPr lang="en-US" altLang="ko-KR" dirty="0" err="1" smtClean="0">
                <a:latin typeface="KoPub돋움체_Pro Medium" pitchFamily="18" charset="-127"/>
                <a:ea typeface="KoPub돋움체_Pro Medium" pitchFamily="18" charset="-127"/>
              </a:rPr>
              <a:t>rotSpeed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)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로 정의함</a:t>
            </a:r>
          </a:p>
          <a:p>
            <a:pPr lvl="1"/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Update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메서드에서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Rotate(0, 0, </a:t>
            </a:r>
            <a:r>
              <a:rPr lang="en-US" altLang="ko-KR" dirty="0" err="1" smtClean="0">
                <a:latin typeface="KoPub돋움체_Pro Medium" pitchFamily="18" charset="-127"/>
                <a:ea typeface="KoPub돋움체_Pro Medium" pitchFamily="18" charset="-127"/>
              </a:rPr>
              <a:t>this.rotSpeed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);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을 사용해 한 프레임마다 </a:t>
            </a:r>
            <a:r>
              <a:rPr lang="en-US" altLang="ko-KR" dirty="0" err="1" smtClean="0">
                <a:latin typeface="KoPub돋움체_Pro Medium" pitchFamily="18" charset="-127"/>
                <a:ea typeface="KoPub돋움체_Pro Medium" pitchFamily="18" charset="-127"/>
              </a:rPr>
              <a:t>rotSpeed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에서 설정한 각도만큼 회전 시킴</a:t>
            </a:r>
          </a:p>
        </p:txBody>
      </p:sp>
      <p:grpSp>
        <p:nvGrpSpPr>
          <p:cNvPr id="4" name="그룹 4"/>
          <p:cNvGrpSpPr/>
          <p:nvPr/>
        </p:nvGrpSpPr>
        <p:grpSpPr>
          <a:xfrm>
            <a:off x="597117" y="2680109"/>
            <a:ext cx="8295408" cy="336350"/>
            <a:chOff x="597117" y="3035043"/>
            <a:chExt cx="8295408" cy="336350"/>
          </a:xfrm>
        </p:grpSpPr>
        <p:sp>
          <p:nvSpPr>
            <p:cNvPr id="5" name="내용 개체 틀 2"/>
            <p:cNvSpPr txBox="1">
              <a:spLocks/>
            </p:cNvSpPr>
            <p:nvPr/>
          </p:nvSpPr>
          <p:spPr>
            <a:xfrm>
              <a:off x="769938" y="3035043"/>
              <a:ext cx="8122587" cy="33635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3-25 Rotate </a:t>
              </a:r>
              <a:r>
                <a:rPr lang="ko-KR" altLang="en-US" sz="1200" b="1" dirty="0" err="1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회전량</a:t>
              </a:r>
              <a:endParaRPr lang="ko-KR" altLang="en-US" sz="1200" b="1" dirty="0" smtClean="0">
                <a:solidFill>
                  <a:srgbClr val="504B4B"/>
                </a:solidFill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56322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2907" y="3025751"/>
            <a:ext cx="7956369" cy="23401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3.4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룰렛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스크립트 작성하기</a:t>
            </a:r>
            <a:endParaRPr lang="ko-KR" altLang="en-US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룰렛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스크립트 작성하기</a:t>
            </a:r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클릭했을 때 회전을 시작하도록 클릭하기 전에는 </a:t>
            </a:r>
            <a:r>
              <a:rPr lang="en-US" altLang="ko-KR" dirty="0" err="1" smtClean="0">
                <a:latin typeface="KoPub돋움체_Pro Medium" pitchFamily="18" charset="-127"/>
                <a:ea typeface="KoPub돋움체_Pro Medium" pitchFamily="18" charset="-127"/>
              </a:rPr>
              <a:t>rotSpeed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변수 값을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0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으로 설정함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(7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번 줄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)</a:t>
            </a:r>
          </a:p>
          <a:p>
            <a:pPr lvl="1"/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클릭했을때는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값을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10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으로 설정함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(17~20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번 줄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)</a:t>
            </a:r>
            <a:endParaRPr lang="ko-KR" altLang="en-US" dirty="0" smtClean="0">
              <a:latin typeface="KoPub돋움체_Pro Medium" pitchFamily="18" charset="-127"/>
              <a:ea typeface="KoPub돋움체_Pro Medium" pitchFamily="18" charset="-127"/>
            </a:endParaRPr>
          </a:p>
        </p:txBody>
      </p:sp>
      <p:grpSp>
        <p:nvGrpSpPr>
          <p:cNvPr id="4" name="그룹 4"/>
          <p:cNvGrpSpPr/>
          <p:nvPr/>
        </p:nvGrpSpPr>
        <p:grpSpPr>
          <a:xfrm>
            <a:off x="597117" y="2449681"/>
            <a:ext cx="8295408" cy="336350"/>
            <a:chOff x="597117" y="3035043"/>
            <a:chExt cx="8295408" cy="336350"/>
          </a:xfrm>
        </p:grpSpPr>
        <p:sp>
          <p:nvSpPr>
            <p:cNvPr id="5" name="내용 개체 틀 2"/>
            <p:cNvSpPr txBox="1">
              <a:spLocks/>
            </p:cNvSpPr>
            <p:nvPr/>
          </p:nvSpPr>
          <p:spPr>
            <a:xfrm>
              <a:off x="769938" y="3035043"/>
              <a:ext cx="8122587" cy="33635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3-26 </a:t>
              </a:r>
              <a:r>
                <a:rPr lang="en-US" altLang="ko-KR" sz="1200" b="1" dirty="0" err="1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rotSpeed</a:t>
              </a:r>
              <a:r>
                <a:rPr lang="ko-KR" altLang="en-US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로 회전 속도 조절하기</a:t>
              </a:r>
            </a:p>
          </p:txBody>
        </p:sp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5734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9510" y="2737716"/>
            <a:ext cx="7410450" cy="2247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3.4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룰렛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스크립트 작성하기</a:t>
            </a:r>
            <a:endParaRPr lang="ko-KR" altLang="en-US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룰렛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스크립트 작성하기</a:t>
            </a:r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클릭되었는지 확인하기 위해 </a:t>
            </a:r>
            <a:r>
              <a:rPr lang="en-US" altLang="ko-KR" dirty="0" err="1" smtClean="0">
                <a:latin typeface="KoPub돋움체_Pro Medium" pitchFamily="18" charset="-127"/>
                <a:ea typeface="KoPub돋움체_Pro Medium" pitchFamily="18" charset="-127"/>
              </a:rPr>
              <a:t>Input.GetMouseButtonDown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메서드를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사용함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(17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번 줄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)</a:t>
            </a:r>
          </a:p>
          <a:p>
            <a:pPr lvl="1"/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이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메서드는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클릭된 순간에 한 번만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true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를 반환함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(true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는 ‘참’을 의미하는 값임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)</a:t>
            </a:r>
          </a:p>
          <a:p>
            <a:pPr lvl="1"/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인수가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0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이면 마우스 왼쪽 버튼 클릭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, 1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이면 마우스 오른쪽 버튼 클릭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, 2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면 마우스 휠이 클릭되었다는 뜻임</a:t>
            </a:r>
          </a:p>
          <a:p>
            <a:pPr lvl="1"/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if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문에서 </a:t>
            </a:r>
            <a:r>
              <a:rPr lang="en-US" altLang="ko-KR" dirty="0" err="1" smtClean="0">
                <a:latin typeface="KoPub돋움체_Pro Medium" pitchFamily="18" charset="-127"/>
                <a:ea typeface="KoPub돋움체_Pro Medium" pitchFamily="18" charset="-127"/>
              </a:rPr>
              <a:t>Input.GetMouseButtonDown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메서드의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반환값을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확인하고 마우스 왼쪽 버튼을 누르면 </a:t>
            </a:r>
            <a:r>
              <a:rPr lang="en-US" altLang="ko-KR" dirty="0" err="1" smtClean="0">
                <a:latin typeface="KoPub돋움체_Pro Medium" pitchFamily="18" charset="-127"/>
                <a:ea typeface="KoPub돋움체_Pro Medium" pitchFamily="18" charset="-127"/>
              </a:rPr>
              <a:t>rotSpeed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값을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10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으로 설정함</a:t>
            </a:r>
          </a:p>
          <a:p>
            <a:pPr lvl="1"/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이로써 오브젝트가 클릭되면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룰렛은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매 프레임을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10°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씩 회전함</a:t>
            </a: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3.4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룰렛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스크립트 작성하기</a:t>
            </a:r>
            <a:endParaRPr lang="ko-KR" altLang="en-US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마우스로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입력받기</a:t>
            </a:r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en-US" altLang="ko-KR" dirty="0" err="1" smtClean="0">
                <a:latin typeface="KoPub돋움체_Pro Medium" pitchFamily="18" charset="-127"/>
                <a:ea typeface="KoPub돋움체_Pro Medium" pitchFamily="18" charset="-127"/>
              </a:rPr>
              <a:t>GetMouseButtonDown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메서드는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클릭된 순간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true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를 반환하지만 </a:t>
            </a:r>
            <a:r>
              <a:rPr lang="en-US" altLang="ko-KR" dirty="0" err="1" smtClean="0">
                <a:latin typeface="KoPub돋움체_Pro Medium" pitchFamily="18" charset="-127"/>
                <a:ea typeface="KoPub돋움체_Pro Medium" pitchFamily="18" charset="-127"/>
              </a:rPr>
              <a:t>GetMouseButtonUp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메서드는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마우스 왼쪽 버튼에서 손가락을 뗀 순간 한 번만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true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를 반환함</a:t>
            </a:r>
          </a:p>
          <a:p>
            <a:pPr lvl="1"/>
            <a:r>
              <a:rPr lang="en-US" altLang="ko-KR" dirty="0" err="1" smtClean="0">
                <a:latin typeface="KoPub돋움체_Pro Medium" pitchFamily="18" charset="-127"/>
                <a:ea typeface="KoPub돋움체_Pro Medium" pitchFamily="18" charset="-127"/>
              </a:rPr>
              <a:t>GetMouseButton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메서드는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마우스 왼쪽 버튼을 손가락으로 누르고 있는 동안 계속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true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를 반환함</a:t>
            </a:r>
          </a:p>
        </p:txBody>
      </p:sp>
      <p:grpSp>
        <p:nvGrpSpPr>
          <p:cNvPr id="4" name="그룹 4"/>
          <p:cNvGrpSpPr/>
          <p:nvPr/>
        </p:nvGrpSpPr>
        <p:grpSpPr>
          <a:xfrm>
            <a:off x="597117" y="2919829"/>
            <a:ext cx="8295408" cy="336350"/>
            <a:chOff x="597117" y="3035043"/>
            <a:chExt cx="8295408" cy="336350"/>
          </a:xfrm>
        </p:grpSpPr>
        <p:sp>
          <p:nvSpPr>
            <p:cNvPr id="5" name="내용 개체 틀 2"/>
            <p:cNvSpPr txBox="1">
              <a:spLocks/>
            </p:cNvSpPr>
            <p:nvPr/>
          </p:nvSpPr>
          <p:spPr>
            <a:xfrm>
              <a:off x="769938" y="3035043"/>
              <a:ext cx="8122587" cy="33635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3-27 </a:t>
              </a:r>
              <a:r>
                <a:rPr lang="en-US" altLang="ko-KR" sz="1200" b="1" dirty="0" err="1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GetMouseButton</a:t>
              </a:r>
              <a:r>
                <a:rPr lang="en-US" altLang="ko-KR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 </a:t>
              </a:r>
              <a:r>
                <a:rPr lang="ko-KR" altLang="en-US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움직임</a:t>
              </a:r>
            </a:p>
          </p:txBody>
        </p:sp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5837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97117" y="3256179"/>
            <a:ext cx="7699058" cy="23882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3.5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스크립트를 적용해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룰렛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회전시키기</a:t>
            </a:r>
            <a:endParaRPr lang="ko-KR" altLang="en-US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스크립트를 적용해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룰렛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회전시키기</a:t>
            </a:r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5939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9939" y="1758397"/>
            <a:ext cx="8130222" cy="17796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3.5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스크립트를 적용해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룰렛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회전시키기</a:t>
            </a:r>
            <a:endParaRPr lang="ko-KR" altLang="en-US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룰렛에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스크립트 적용하기</a:t>
            </a:r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스크립트를 적용하면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룰렛은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스크립트의 지시대로 움직임</a:t>
            </a:r>
          </a:p>
        </p:txBody>
      </p:sp>
      <p:grpSp>
        <p:nvGrpSpPr>
          <p:cNvPr id="5" name="그룹 4"/>
          <p:cNvGrpSpPr/>
          <p:nvPr/>
        </p:nvGrpSpPr>
        <p:grpSpPr>
          <a:xfrm>
            <a:off x="597117" y="2104039"/>
            <a:ext cx="8295408" cy="336350"/>
            <a:chOff x="597117" y="3035043"/>
            <a:chExt cx="8295408" cy="336350"/>
          </a:xfrm>
        </p:grpSpPr>
        <p:sp>
          <p:nvSpPr>
            <p:cNvPr id="6" name="내용 개체 틀 2"/>
            <p:cNvSpPr txBox="1">
              <a:spLocks/>
            </p:cNvSpPr>
            <p:nvPr/>
          </p:nvSpPr>
          <p:spPr>
            <a:xfrm>
              <a:off x="769938" y="3035043"/>
              <a:ext cx="8122587" cy="33635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3-28 </a:t>
              </a:r>
              <a:r>
                <a:rPr lang="en-US" altLang="ko-KR" sz="1200" b="1" dirty="0" err="1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GetMouseButton</a:t>
              </a:r>
              <a:r>
                <a:rPr lang="en-US" altLang="ko-KR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 </a:t>
              </a:r>
              <a:r>
                <a:rPr lang="ko-KR" altLang="en-US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움직임</a:t>
              </a:r>
            </a:p>
          </p:txBody>
        </p:sp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60418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9510" y="2511055"/>
            <a:ext cx="8343233" cy="21276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3.5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스크립트를 적용해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룰렛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회전시키기</a:t>
            </a:r>
            <a:endParaRPr lang="ko-KR" altLang="en-US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룰렛에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스크립트 적용하기</a:t>
            </a:r>
          </a:p>
        </p:txBody>
      </p:sp>
      <p:grpSp>
        <p:nvGrpSpPr>
          <p:cNvPr id="4" name="그룹 4"/>
          <p:cNvGrpSpPr/>
          <p:nvPr/>
        </p:nvGrpSpPr>
        <p:grpSpPr>
          <a:xfrm>
            <a:off x="597117" y="1758397"/>
            <a:ext cx="8295408" cy="336350"/>
            <a:chOff x="597117" y="3035043"/>
            <a:chExt cx="8295408" cy="336350"/>
          </a:xfrm>
        </p:grpSpPr>
        <p:sp>
          <p:nvSpPr>
            <p:cNvPr id="6" name="내용 개체 틀 2"/>
            <p:cNvSpPr txBox="1">
              <a:spLocks/>
            </p:cNvSpPr>
            <p:nvPr/>
          </p:nvSpPr>
          <p:spPr>
            <a:xfrm>
              <a:off x="769938" y="3035043"/>
              <a:ext cx="8122587" cy="33635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3-29 </a:t>
              </a:r>
              <a:r>
                <a:rPr lang="ko-KR" altLang="en-US" sz="1200" b="1" dirty="0" err="1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룰렛에</a:t>
              </a:r>
              <a:r>
                <a:rPr lang="ko-KR" altLang="en-US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 스크립트 적용하기</a:t>
              </a:r>
            </a:p>
          </p:txBody>
        </p:sp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61445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24296" y="1988825"/>
            <a:ext cx="7361167" cy="4742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3.5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스크립트를 적용해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룰렛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회전시키기</a:t>
            </a:r>
            <a:endParaRPr lang="ko-KR" altLang="en-US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룰렛에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스크립트 적용하기</a:t>
            </a:r>
          </a:p>
        </p:txBody>
      </p:sp>
      <p:grpSp>
        <p:nvGrpSpPr>
          <p:cNvPr id="4" name="그룹 4"/>
          <p:cNvGrpSpPr/>
          <p:nvPr/>
        </p:nvGrpSpPr>
        <p:grpSpPr>
          <a:xfrm>
            <a:off x="597117" y="1758397"/>
            <a:ext cx="8295408" cy="336350"/>
            <a:chOff x="597117" y="3035043"/>
            <a:chExt cx="8295408" cy="336350"/>
          </a:xfrm>
        </p:grpSpPr>
        <p:sp>
          <p:nvSpPr>
            <p:cNvPr id="6" name="내용 개체 틀 2"/>
            <p:cNvSpPr txBox="1">
              <a:spLocks/>
            </p:cNvSpPr>
            <p:nvPr/>
          </p:nvSpPr>
          <p:spPr>
            <a:xfrm>
              <a:off x="769938" y="3035043"/>
              <a:ext cx="8122587" cy="33635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3-29 </a:t>
              </a:r>
              <a:r>
                <a:rPr lang="ko-KR" altLang="en-US" sz="1200" b="1" dirty="0" err="1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룰렛에</a:t>
              </a:r>
              <a:r>
                <a:rPr lang="ko-KR" altLang="en-US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 스크립트 적용하기</a:t>
              </a:r>
            </a:p>
          </p:txBody>
        </p:sp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6246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81903" y="2046432"/>
            <a:ext cx="8514051" cy="40642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3.1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게임 설계하기</a:t>
            </a:r>
            <a:endParaRPr lang="ko-KR" altLang="en-US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게임 리소스 생각하기</a:t>
            </a:r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게임을 설계할 때 총 다섯 단계를 거침</a:t>
            </a:r>
          </a:p>
          <a:p>
            <a:pPr lvl="1"/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이 단계대로 설계하면 여러 가지 게임을 체계적으로 설계할 수 있음</a:t>
            </a:r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  <a:p>
            <a:pPr lvl="1">
              <a:buNone/>
            </a:pP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    1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단계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: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화면에 놓일 오브젝트를 모두 나열함</a:t>
            </a:r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  <a:p>
            <a:pPr lvl="1">
              <a:buNone/>
            </a:pP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    2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단계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: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오브젝트를 움직일 수 있는 컨트롤러 스크립트를 정함</a:t>
            </a:r>
          </a:p>
          <a:p>
            <a:pPr lvl="1">
              <a:buNone/>
            </a:pP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    3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단계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: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오브젝트를 자동으로 생성할 수 있도록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제너레이터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스크립트를 정함</a:t>
            </a:r>
          </a:p>
          <a:p>
            <a:pPr lvl="1">
              <a:buNone/>
            </a:pP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    4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단계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: UI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를 갱신할 수 있도록 감독 스크립트를 준비함</a:t>
            </a:r>
          </a:p>
          <a:p>
            <a:pPr lvl="1">
              <a:buNone/>
            </a:pP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    5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단계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: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스크립트를 만드는 흐름을 생각함</a:t>
            </a:r>
            <a:endParaRPr lang="ko-KR" altLang="en-US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3.5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스크립트를 적용해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룰렛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회전시키기</a:t>
            </a:r>
            <a:endParaRPr lang="ko-KR" altLang="en-US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룰렛에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스크립트 적용하기</a:t>
            </a:r>
          </a:p>
        </p:txBody>
      </p:sp>
      <p:grpSp>
        <p:nvGrpSpPr>
          <p:cNvPr id="4" name="그룹 4"/>
          <p:cNvGrpSpPr/>
          <p:nvPr/>
        </p:nvGrpSpPr>
        <p:grpSpPr>
          <a:xfrm>
            <a:off x="597117" y="1758397"/>
            <a:ext cx="8295408" cy="336350"/>
            <a:chOff x="597117" y="3035043"/>
            <a:chExt cx="8295408" cy="336350"/>
          </a:xfrm>
        </p:grpSpPr>
        <p:sp>
          <p:nvSpPr>
            <p:cNvPr id="6" name="내용 개체 틀 2"/>
            <p:cNvSpPr txBox="1">
              <a:spLocks/>
            </p:cNvSpPr>
            <p:nvPr/>
          </p:nvSpPr>
          <p:spPr>
            <a:xfrm>
              <a:off x="769938" y="3035043"/>
              <a:ext cx="8122587" cy="33635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3-30 </a:t>
              </a:r>
              <a:r>
                <a:rPr lang="ko-KR" altLang="en-US" sz="1200" b="1" dirty="0" err="1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룰렛이</a:t>
              </a:r>
              <a:r>
                <a:rPr lang="ko-KR" altLang="en-US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 회전하는지 확인하기</a:t>
              </a:r>
            </a:p>
          </p:txBody>
        </p:sp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6349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9509" y="2068657"/>
            <a:ext cx="8186479" cy="29157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3.5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스크립트를 적용해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룰렛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회전시키기</a:t>
            </a:r>
            <a:endParaRPr lang="ko-KR" altLang="en-US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움직이는 오브젝트를 만드는 방법</a:t>
            </a:r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Scene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뷰에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오브젝트를 배치함</a:t>
            </a:r>
          </a:p>
          <a:p>
            <a:pPr lvl="1"/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오브젝트를 움직이는 방법을 쓴 스크립트를 작성함</a:t>
            </a:r>
          </a:p>
          <a:p>
            <a:pPr lvl="1"/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작성한 스크립트를 오브젝트에 적용함</a:t>
            </a: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3.6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룰렛의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회전을 정지시키기</a:t>
            </a:r>
            <a:endParaRPr lang="ko-KR" altLang="en-US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회전 속도를 줄이는 방법</a:t>
            </a:r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룰렛의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회전 속도를 천천히 줄이려면 회전 속도 멤버 변수인 </a:t>
            </a:r>
            <a:r>
              <a:rPr lang="en-US" altLang="ko-KR" dirty="0" err="1" smtClean="0">
                <a:latin typeface="KoPub돋움체_Pro Medium" pitchFamily="18" charset="-127"/>
                <a:ea typeface="KoPub돋움체_Pro Medium" pitchFamily="18" charset="-127"/>
              </a:rPr>
              <a:t>rotSpeed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값을 조금씩 줄이면 됨</a:t>
            </a:r>
          </a:p>
          <a:p>
            <a:pPr lvl="1"/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단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, </a:t>
            </a:r>
            <a:r>
              <a:rPr lang="en-US" altLang="ko-KR" dirty="0" err="1" smtClean="0">
                <a:latin typeface="KoPub돋움체_Pro Medium" pitchFamily="18" charset="-127"/>
                <a:ea typeface="KoPub돋움체_Pro Medium" pitchFamily="18" charset="-127"/>
              </a:rPr>
              <a:t>rotSpeed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값을 조금씩 줄이면 일정한 속도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(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선형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)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로 감속하기 때문에 움직임이 자연스럽지 않음</a:t>
            </a:r>
          </a:p>
          <a:p>
            <a:pPr lvl="1"/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이때는 각 프레임의 </a:t>
            </a:r>
            <a:r>
              <a:rPr lang="en-US" altLang="ko-KR" dirty="0" err="1" smtClean="0">
                <a:latin typeface="KoPub돋움체_Pro Medium" pitchFamily="18" charset="-127"/>
                <a:ea typeface="KoPub돋움체_Pro Medium" pitchFamily="18" charset="-127"/>
              </a:rPr>
              <a:t>rotSpeed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값에 감쇠 계수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(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예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: 0.96)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를 곱하면 됨</a:t>
            </a:r>
          </a:p>
          <a:p>
            <a:pPr lvl="1"/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이 방법을 쓰면 선형 함수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(y=ax)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가 아닌 지수 함수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(y=ax)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처럼 감속하므로 속도가 자연스럽게 줄어드는 것처럼 보임</a:t>
            </a:r>
          </a:p>
          <a:p>
            <a:pPr lvl="1"/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감쇠 계수는 값을 변경하는 것만으로도 감속 크기를 쉽게 바꿀 수 있어 공기 저항에 따른 감속이나 스프링 진동 감쇠 등 다양한 장면에서 사용됨</a:t>
            </a: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3.6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룰렛의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회전을 정지시키기</a:t>
            </a:r>
            <a:endParaRPr lang="ko-KR" altLang="en-US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회전 속도를 줄이는 방법</a:t>
            </a:r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</p:txBody>
      </p:sp>
      <p:grpSp>
        <p:nvGrpSpPr>
          <p:cNvPr id="4" name="그룹 4"/>
          <p:cNvGrpSpPr/>
          <p:nvPr/>
        </p:nvGrpSpPr>
        <p:grpSpPr>
          <a:xfrm>
            <a:off x="597117" y="1758397"/>
            <a:ext cx="8295408" cy="336350"/>
            <a:chOff x="597117" y="3035043"/>
            <a:chExt cx="8295408" cy="336350"/>
          </a:xfrm>
        </p:grpSpPr>
        <p:sp>
          <p:nvSpPr>
            <p:cNvPr id="5" name="내용 개체 틀 2"/>
            <p:cNvSpPr txBox="1">
              <a:spLocks/>
            </p:cNvSpPr>
            <p:nvPr/>
          </p:nvSpPr>
          <p:spPr>
            <a:xfrm>
              <a:off x="769938" y="3035043"/>
              <a:ext cx="8122587" cy="33635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3-31 </a:t>
              </a:r>
              <a:r>
                <a:rPr lang="ko-KR" altLang="en-US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감쇠 계수를 사용해 감속시키기</a:t>
              </a:r>
            </a:p>
          </p:txBody>
        </p:sp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64514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81903" y="2161646"/>
            <a:ext cx="8512356" cy="36837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3.6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룰렛의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회전을 정지시키기</a:t>
            </a:r>
            <a:endParaRPr lang="ko-KR" altLang="en-US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룰렛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스크립트 수정하기</a:t>
            </a:r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Project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창에 보이는 </a:t>
            </a:r>
            <a:r>
              <a:rPr lang="en-US" altLang="ko-KR" dirty="0" err="1" smtClean="0">
                <a:latin typeface="KoPub돋움체_Pro Medium" pitchFamily="18" charset="-127"/>
                <a:ea typeface="KoPub돋움체_Pro Medium" pitchFamily="18" charset="-127"/>
              </a:rPr>
              <a:t>RouletteController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를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더블클릭해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스크립트를 열고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25~26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번 코드를 추가함</a:t>
            </a:r>
          </a:p>
        </p:txBody>
      </p:sp>
      <p:pic>
        <p:nvPicPr>
          <p:cNvPr id="6553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85152" y="2334467"/>
            <a:ext cx="7919214" cy="30657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3.6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룰렛의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회전을 정지시키기</a:t>
            </a:r>
            <a:endParaRPr lang="ko-KR" altLang="en-US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룰렛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스크립트 수정하기</a:t>
            </a:r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6656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12331" y="1758397"/>
            <a:ext cx="8136117" cy="37830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3.6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룰렛의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회전을 정지시키기</a:t>
            </a:r>
            <a:endParaRPr lang="ko-KR" altLang="en-US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룰렛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스크립트 수정하기</a:t>
            </a:r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스크립트를 저장했다면 다시 실행해 보자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(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앞에서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룰렛에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스크립트를 적용했으므로 이번에는 적용하지 않아도 됨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)</a:t>
            </a:r>
          </a:p>
          <a:p>
            <a:pPr lvl="1"/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룰렛의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회전 속도가 점점 줄어들다 결국 멈춤</a:t>
            </a:r>
          </a:p>
          <a:p>
            <a:pPr lvl="1"/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스크립트를 한 줄 추가 했을 뿐인데 움직임이 그럴 듯함</a:t>
            </a:r>
          </a:p>
        </p:txBody>
      </p:sp>
      <p:grpSp>
        <p:nvGrpSpPr>
          <p:cNvPr id="5" name="그룹 4"/>
          <p:cNvGrpSpPr/>
          <p:nvPr/>
        </p:nvGrpSpPr>
        <p:grpSpPr>
          <a:xfrm>
            <a:off x="597117" y="3083358"/>
            <a:ext cx="8295408" cy="336350"/>
            <a:chOff x="597117" y="3035043"/>
            <a:chExt cx="8295408" cy="336350"/>
          </a:xfrm>
        </p:grpSpPr>
        <p:sp>
          <p:nvSpPr>
            <p:cNvPr id="6" name="내용 개체 틀 2"/>
            <p:cNvSpPr txBox="1">
              <a:spLocks/>
            </p:cNvSpPr>
            <p:nvPr/>
          </p:nvSpPr>
          <p:spPr>
            <a:xfrm>
              <a:off x="769938" y="3035043"/>
              <a:ext cx="8122587" cy="33635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3-32 </a:t>
              </a:r>
              <a:r>
                <a:rPr lang="ko-KR" altLang="en-US" sz="1200" b="1" dirty="0" err="1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룰렛이</a:t>
              </a:r>
              <a:r>
                <a:rPr lang="ko-KR" altLang="en-US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 감속하면서 정지</a:t>
              </a:r>
            </a:p>
          </p:txBody>
        </p:sp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6758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97117" y="3367763"/>
            <a:ext cx="8142514" cy="27111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3.6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룰렛의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회전을 정지시키기</a:t>
            </a:r>
            <a:endParaRPr lang="ko-KR" altLang="en-US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스크립트를 적용할 수 없다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?</a:t>
            </a:r>
          </a:p>
          <a:p>
            <a:pPr lvl="1"/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스크립트에 오류가 있으면 오류가 없어질 때까지 스크립트를 게임 오브젝트에 적용할 수 없음</a:t>
            </a:r>
          </a:p>
          <a:p>
            <a:pPr lvl="1"/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스크립트를 드래그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&amp;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드롭해도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움직임이 적용되지 않는다면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유니티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에디터 왼쪽 아래에 오류 메시지가 있는지 확인해 보자</a:t>
            </a: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3.7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스마트폰에서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움직여 보기</a:t>
            </a:r>
            <a:endParaRPr lang="ko-KR" altLang="en-US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스마트폰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조작에 대응시키기</a:t>
            </a:r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스마트폰에서는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클릭 대신 화면을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탭했을때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룰렛이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회전하도록 바꿔 보자</a:t>
            </a:r>
          </a:p>
          <a:p>
            <a:pPr lvl="1"/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사실 탭 검출은 클릭을 검출할 때와 마찬가지로 </a:t>
            </a:r>
            <a:r>
              <a:rPr lang="en-US" altLang="ko-KR" dirty="0" err="1" smtClean="0">
                <a:latin typeface="KoPub돋움체_Pro Medium" pitchFamily="18" charset="-127"/>
                <a:ea typeface="KoPub돋움체_Pro Medium" pitchFamily="18" charset="-127"/>
              </a:rPr>
              <a:t>GetMouseButtonDown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을 쓸 수 있음</a:t>
            </a:r>
          </a:p>
          <a:p>
            <a:pPr lvl="1"/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손가락을 대거나 움직이는 동작과 마우스를 클릭하거나 드래그하는 동작이 거의 일치하기 때문임</a:t>
            </a:r>
          </a:p>
          <a:p>
            <a:pPr lvl="1"/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이 예제에서는 스크립트를 수정하지 않고도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스마트폰에서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그대로 실행할 수 있음</a:t>
            </a:r>
          </a:p>
          <a:p>
            <a:pPr lvl="1"/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스크립트를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스마트폰용으로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수정할 필요가 없으므로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스마트폰에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애플리케이션만 설치하면 됨</a:t>
            </a:r>
          </a:p>
          <a:p>
            <a:pPr lvl="1"/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스마트폰에서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제대로 동작하는지 확인할 수 있도록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USB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케이블로 컴퓨터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스마트폰을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연결함</a:t>
            </a: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3.7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스마트폰에서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움직여 보기</a:t>
            </a:r>
            <a:endParaRPr lang="ko-KR" altLang="en-US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아이폰에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빌드하기</a:t>
            </a:r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en-US" altLang="ko-KR" dirty="0" err="1" smtClean="0">
                <a:latin typeface="KoPub돋움체_Pro Medium" pitchFamily="18" charset="-127"/>
                <a:ea typeface="KoPub돋움체_Pro Medium" pitchFamily="18" charset="-127"/>
              </a:rPr>
              <a:t>iOS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를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스마트폰에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설치해서 실행하려면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유니티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프로젝트를 </a:t>
            </a:r>
            <a:r>
              <a:rPr lang="en-US" altLang="ko-KR" dirty="0" err="1" smtClean="0">
                <a:latin typeface="KoPub돋움체_Pro Medium" pitchFamily="18" charset="-127"/>
                <a:ea typeface="KoPub돋움체_Pro Medium" pitchFamily="18" charset="-127"/>
              </a:rPr>
              <a:t>iOS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프로젝트로 바꾸고 </a:t>
            </a:r>
            <a:r>
              <a:rPr lang="en-US" altLang="ko-KR" dirty="0" err="1" smtClean="0">
                <a:latin typeface="KoPub돋움체_Pro Medium" pitchFamily="18" charset="-127"/>
                <a:ea typeface="KoPub돋움체_Pro Medium" pitchFamily="18" charset="-127"/>
              </a:rPr>
              <a:t>iOS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용 컴파일러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(</a:t>
            </a:r>
            <a:r>
              <a:rPr lang="en-US" altLang="ko-KR" dirty="0" err="1" smtClean="0">
                <a:latin typeface="KoPub돋움체_Pro Medium" pitchFamily="18" charset="-127"/>
                <a:ea typeface="KoPub돋움체_Pro Medium" pitchFamily="18" charset="-127"/>
              </a:rPr>
              <a:t>Xcode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)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를 사용해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아이폰에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넣어야 함</a:t>
            </a:r>
          </a:p>
          <a:p>
            <a:pPr lvl="1"/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단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,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아이폰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전용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빌드는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</a:t>
            </a:r>
            <a:r>
              <a:rPr lang="en-US" altLang="ko-KR" dirty="0" err="1" smtClean="0">
                <a:latin typeface="KoPub돋움체_Pro Medium" pitchFamily="18" charset="-127"/>
                <a:ea typeface="KoPub돋움체_Pro Medium" pitchFamily="18" charset="-127"/>
              </a:rPr>
              <a:t>macOS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가 필요함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597117" y="2737716"/>
            <a:ext cx="8295408" cy="336350"/>
            <a:chOff x="597117" y="3035043"/>
            <a:chExt cx="8295408" cy="336350"/>
          </a:xfrm>
        </p:grpSpPr>
        <p:sp>
          <p:nvSpPr>
            <p:cNvPr id="5" name="내용 개체 틀 2"/>
            <p:cNvSpPr txBox="1">
              <a:spLocks/>
            </p:cNvSpPr>
            <p:nvPr/>
          </p:nvSpPr>
          <p:spPr>
            <a:xfrm>
              <a:off x="769938" y="3035043"/>
              <a:ext cx="8122587" cy="33635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3-33 </a:t>
              </a:r>
              <a:r>
                <a:rPr lang="ko-KR" altLang="en-US" sz="1200" b="1" dirty="0" err="1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아이폰에</a:t>
              </a:r>
              <a:r>
                <a:rPr lang="ko-KR" altLang="en-US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 </a:t>
              </a:r>
              <a:r>
                <a:rPr lang="ko-KR" altLang="en-US" sz="1200" b="1" dirty="0" err="1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빌드하는</a:t>
              </a:r>
              <a:r>
                <a:rPr lang="ko-KR" altLang="en-US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 흐름</a:t>
              </a:r>
            </a:p>
          </p:txBody>
        </p:sp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6861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97118" y="3083358"/>
            <a:ext cx="7580232" cy="20421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3.1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게임 설계하기</a:t>
            </a:r>
            <a:endParaRPr lang="ko-KR" altLang="en-US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게임 리소스 생각하기</a:t>
            </a:r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  <a:p>
            <a:pPr lvl="1">
              <a:buNone/>
            </a:pP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           </a:t>
            </a:r>
            <a:r>
              <a:rPr lang="ko-KR" altLang="en-US" b="1" dirty="0" smtClean="0">
                <a:latin typeface="KoPub돋움체_Pro Medium" pitchFamily="18" charset="-127"/>
                <a:ea typeface="KoPub돋움체_Pro Medium" pitchFamily="18" charset="-127"/>
              </a:rPr>
              <a:t>화면에 놓일 오브젝트를 모두 나열한다</a:t>
            </a:r>
            <a:endParaRPr lang="en-US" altLang="ko-KR" b="1" dirty="0" smtClean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그림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3-1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게임 화면을 보면서 화면에 놓일 오브젝트를 모두 찾음</a:t>
            </a:r>
          </a:p>
          <a:p>
            <a:pPr lvl="1"/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화면에는 ‘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룰렛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’과 ‘바늘’이 놓여야 함</a:t>
            </a:r>
          </a:p>
          <a:p>
            <a:pPr lvl="1"/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이번 게임은 단순하므로 오브젝트가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두개뿐이지만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게임 규모가 커지면 오브젝트 개수도 늘어남</a:t>
            </a:r>
            <a:endParaRPr lang="ko-KR" altLang="en-US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42759" y="1758397"/>
            <a:ext cx="642294" cy="3100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5" name="그룹 4"/>
          <p:cNvGrpSpPr/>
          <p:nvPr/>
        </p:nvGrpSpPr>
        <p:grpSpPr>
          <a:xfrm>
            <a:off x="597117" y="3371393"/>
            <a:ext cx="8295408" cy="336350"/>
            <a:chOff x="597117" y="3035043"/>
            <a:chExt cx="8295408" cy="336350"/>
          </a:xfrm>
        </p:grpSpPr>
        <p:sp>
          <p:nvSpPr>
            <p:cNvPr id="6" name="내용 개체 틀 2"/>
            <p:cNvSpPr txBox="1">
              <a:spLocks/>
            </p:cNvSpPr>
            <p:nvPr/>
          </p:nvSpPr>
          <p:spPr>
            <a:xfrm>
              <a:off x="769938" y="3035043"/>
              <a:ext cx="8122587" cy="33635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3-2 </a:t>
              </a:r>
              <a:r>
                <a:rPr lang="ko-KR" altLang="en-US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화면에 놓일 오브젝트 나열하기</a:t>
              </a:r>
              <a:endParaRPr kumimoji="0" lang="en-US" altLang="ko-KR" sz="1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97117" y="3639057"/>
            <a:ext cx="3725257" cy="24398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3.7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스마트폰에서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움직여 보기</a:t>
            </a:r>
            <a:endParaRPr lang="ko-KR" altLang="en-US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아이폰에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빌드하기</a:t>
            </a:r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프로젝트를 작성하기 전에 이미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Platform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을 </a:t>
            </a:r>
            <a:r>
              <a:rPr lang="en-US" altLang="ko-KR" dirty="0" err="1" smtClean="0">
                <a:latin typeface="KoPub돋움체_Pro Medium" pitchFamily="18" charset="-127"/>
                <a:ea typeface="KoPub돋움체_Pro Medium" pitchFamily="18" charset="-127"/>
              </a:rPr>
              <a:t>iOS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로 선택함</a:t>
            </a:r>
          </a:p>
          <a:p>
            <a:pPr lvl="1"/>
            <a:r>
              <a:rPr lang="en-US" altLang="ko-KR" dirty="0" err="1" smtClean="0">
                <a:latin typeface="KoPub돋움체_Pro Medium" pitchFamily="18" charset="-127"/>
                <a:ea typeface="KoPub돋움체_Pro Medium" pitchFamily="18" charset="-127"/>
              </a:rPr>
              <a:t>iOS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실행 파일에는 단말기에서 중복되지 않는 이름을 붙여야 하므로 먼저 그 설정부터 함</a:t>
            </a: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3.7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스마트폰에서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움직여 보기</a:t>
            </a:r>
            <a:endParaRPr lang="ko-KR" altLang="en-US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아이폰에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빌드하기</a:t>
            </a:r>
            <a:endParaRPr lang="ko-KR" altLang="en-US" dirty="0" smtClean="0">
              <a:latin typeface="KoPub돋움체_Pro Medium" pitchFamily="18" charset="-127"/>
              <a:ea typeface="KoPub돋움체_Pro Medium" pitchFamily="18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7117" y="1758397"/>
            <a:ext cx="8295408" cy="336350"/>
            <a:chOff x="597117" y="3035043"/>
            <a:chExt cx="8295408" cy="336350"/>
          </a:xfrm>
        </p:grpSpPr>
        <p:sp>
          <p:nvSpPr>
            <p:cNvPr id="5" name="내용 개체 틀 2"/>
            <p:cNvSpPr txBox="1">
              <a:spLocks/>
            </p:cNvSpPr>
            <p:nvPr/>
          </p:nvSpPr>
          <p:spPr>
            <a:xfrm>
              <a:off x="769938" y="3035043"/>
              <a:ext cx="8122587" cy="33635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3-34 </a:t>
              </a:r>
              <a:r>
                <a:rPr lang="ko-KR" altLang="en-US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실행 파일에 이름 붙이기</a:t>
              </a:r>
            </a:p>
          </p:txBody>
        </p:sp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69634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9510" y="1988825"/>
            <a:ext cx="8048897" cy="46928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3.7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스마트폰에서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움직여 보기</a:t>
            </a:r>
            <a:endParaRPr lang="ko-KR" altLang="en-US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아이폰에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빌드하기</a:t>
            </a:r>
            <a:endParaRPr lang="ko-KR" altLang="en-US" dirty="0" smtClean="0">
              <a:latin typeface="KoPub돋움체_Pro Medium" pitchFamily="18" charset="-127"/>
              <a:ea typeface="KoPub돋움체_Pro Medium" pitchFamily="18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7117" y="1758397"/>
            <a:ext cx="8295408" cy="336350"/>
            <a:chOff x="597117" y="3035043"/>
            <a:chExt cx="8295408" cy="336350"/>
          </a:xfrm>
        </p:grpSpPr>
        <p:sp>
          <p:nvSpPr>
            <p:cNvPr id="5" name="내용 개체 틀 2"/>
            <p:cNvSpPr txBox="1">
              <a:spLocks/>
            </p:cNvSpPr>
            <p:nvPr/>
          </p:nvSpPr>
          <p:spPr>
            <a:xfrm>
              <a:off x="769938" y="3035043"/>
              <a:ext cx="8122587" cy="33635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3-35 Bundle Identifier </a:t>
              </a:r>
              <a:r>
                <a:rPr lang="ko-KR" altLang="en-US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설정하기</a:t>
              </a:r>
            </a:p>
          </p:txBody>
        </p:sp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70658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9510" y="2046432"/>
            <a:ext cx="8327983" cy="39417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3.7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스마트폰에서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움직여 보기</a:t>
            </a:r>
            <a:endParaRPr lang="ko-KR" altLang="en-US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아이폰에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빌드하기</a:t>
            </a:r>
            <a:endParaRPr lang="ko-KR" altLang="en-US" dirty="0" smtClean="0">
              <a:latin typeface="KoPub돋움체_Pro Medium" pitchFamily="18" charset="-127"/>
              <a:ea typeface="KoPub돋움체_Pro Medium" pitchFamily="18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7117" y="1758397"/>
            <a:ext cx="8295408" cy="336350"/>
            <a:chOff x="597117" y="3035043"/>
            <a:chExt cx="8295408" cy="336350"/>
          </a:xfrm>
        </p:grpSpPr>
        <p:sp>
          <p:nvSpPr>
            <p:cNvPr id="5" name="내용 개체 틀 2"/>
            <p:cNvSpPr txBox="1">
              <a:spLocks/>
            </p:cNvSpPr>
            <p:nvPr/>
          </p:nvSpPr>
          <p:spPr>
            <a:xfrm>
              <a:off x="769938" y="3035043"/>
              <a:ext cx="8122587" cy="33635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3-36 </a:t>
              </a:r>
              <a:r>
                <a:rPr lang="en-US" altLang="ko-KR" sz="1200" b="1" dirty="0" err="1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iOS</a:t>
              </a:r>
              <a:r>
                <a:rPr lang="en-US" altLang="ko-KR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 </a:t>
              </a:r>
              <a:r>
                <a:rPr lang="ko-KR" altLang="en-US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프로젝트로 실행하기</a:t>
              </a:r>
            </a:p>
          </p:txBody>
        </p:sp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71682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97118" y="2046432"/>
            <a:ext cx="6582488" cy="47034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3.7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스마트폰에서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움직여 보기</a:t>
            </a:r>
            <a:endParaRPr lang="ko-KR" altLang="en-US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아이폰에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빌드하기</a:t>
            </a:r>
            <a:endParaRPr lang="ko-KR" altLang="en-US" dirty="0" smtClean="0">
              <a:latin typeface="KoPub돋움체_Pro Medium" pitchFamily="18" charset="-127"/>
              <a:ea typeface="KoPub돋움체_Pro Medium" pitchFamily="18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7117" y="1758397"/>
            <a:ext cx="8295408" cy="336350"/>
            <a:chOff x="597117" y="3035043"/>
            <a:chExt cx="8295408" cy="336350"/>
          </a:xfrm>
        </p:grpSpPr>
        <p:sp>
          <p:nvSpPr>
            <p:cNvPr id="5" name="내용 개체 틀 2"/>
            <p:cNvSpPr txBox="1">
              <a:spLocks/>
            </p:cNvSpPr>
            <p:nvPr/>
          </p:nvSpPr>
          <p:spPr>
            <a:xfrm>
              <a:off x="769938" y="3035043"/>
              <a:ext cx="8122587" cy="33635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3-37 </a:t>
              </a:r>
              <a:r>
                <a:rPr lang="ko-KR" altLang="en-US" sz="1200" b="1" dirty="0" err="1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폴더명을</a:t>
              </a:r>
              <a:r>
                <a:rPr lang="ko-KR" altLang="en-US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 붙이고 저장하기</a:t>
              </a:r>
            </a:p>
          </p:txBody>
        </p:sp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7270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94524" y="2004106"/>
            <a:ext cx="5748079" cy="32107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3.7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스마트폰에서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움직여 보기</a:t>
            </a:r>
            <a:endParaRPr lang="ko-KR" altLang="en-US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아이폰에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빌드하기</a:t>
            </a:r>
            <a:endParaRPr lang="ko-KR" altLang="en-US" dirty="0" smtClean="0">
              <a:latin typeface="KoPub돋움체_Pro Medium" pitchFamily="18" charset="-127"/>
              <a:ea typeface="KoPub돋움체_Pro Medium" pitchFamily="18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7117" y="1758397"/>
            <a:ext cx="8295408" cy="336350"/>
            <a:chOff x="597117" y="3035043"/>
            <a:chExt cx="8295408" cy="336350"/>
          </a:xfrm>
        </p:grpSpPr>
        <p:sp>
          <p:nvSpPr>
            <p:cNvPr id="5" name="내용 개체 틀 2"/>
            <p:cNvSpPr txBox="1">
              <a:spLocks/>
            </p:cNvSpPr>
            <p:nvPr/>
          </p:nvSpPr>
          <p:spPr>
            <a:xfrm>
              <a:off x="769938" y="3035043"/>
              <a:ext cx="8122587" cy="33635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3-38 </a:t>
              </a:r>
              <a:r>
                <a:rPr lang="en-US" altLang="ko-KR" sz="1200" b="1" dirty="0" err="1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Xcode</a:t>
              </a:r>
              <a:r>
                <a:rPr lang="en-US" altLang="ko-KR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 </a:t>
              </a:r>
              <a:r>
                <a:rPr lang="ko-KR" altLang="en-US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열기</a:t>
              </a:r>
            </a:p>
          </p:txBody>
        </p:sp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7373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9510" y="2046432"/>
            <a:ext cx="8405194" cy="43763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3.7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스마트폰에서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움직여 보기</a:t>
            </a:r>
            <a:endParaRPr lang="ko-KR" altLang="en-US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아이폰에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빌드하기</a:t>
            </a:r>
            <a:endParaRPr lang="ko-KR" altLang="en-US" dirty="0" smtClean="0">
              <a:latin typeface="KoPub돋움체_Pro Medium" pitchFamily="18" charset="-127"/>
              <a:ea typeface="KoPub돋움체_Pro Medium" pitchFamily="18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7117" y="1758397"/>
            <a:ext cx="8295408" cy="336350"/>
            <a:chOff x="597117" y="3035043"/>
            <a:chExt cx="8295408" cy="336350"/>
          </a:xfrm>
        </p:grpSpPr>
        <p:sp>
          <p:nvSpPr>
            <p:cNvPr id="5" name="내용 개체 틀 2"/>
            <p:cNvSpPr txBox="1">
              <a:spLocks/>
            </p:cNvSpPr>
            <p:nvPr/>
          </p:nvSpPr>
          <p:spPr>
            <a:xfrm>
              <a:off x="769938" y="3035043"/>
              <a:ext cx="8122587" cy="33635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3-39 </a:t>
              </a:r>
              <a:r>
                <a:rPr lang="ko-KR" altLang="en-US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계정 등록하기</a:t>
              </a:r>
            </a:p>
          </p:txBody>
        </p:sp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74754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9510" y="2046432"/>
            <a:ext cx="8383533" cy="38986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3.7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스마트폰에서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움직여 보기</a:t>
            </a:r>
            <a:endParaRPr lang="ko-KR" altLang="en-US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아이폰에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빌드하기</a:t>
            </a:r>
            <a:endParaRPr lang="ko-KR" altLang="en-US" dirty="0" smtClean="0">
              <a:latin typeface="KoPub돋움체_Pro Medium" pitchFamily="18" charset="-127"/>
              <a:ea typeface="KoPub돋움체_Pro Medium" pitchFamily="18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7117" y="1758397"/>
            <a:ext cx="8295408" cy="336350"/>
            <a:chOff x="597117" y="3035043"/>
            <a:chExt cx="8295408" cy="336350"/>
          </a:xfrm>
        </p:grpSpPr>
        <p:sp>
          <p:nvSpPr>
            <p:cNvPr id="5" name="내용 개체 틀 2"/>
            <p:cNvSpPr txBox="1">
              <a:spLocks/>
            </p:cNvSpPr>
            <p:nvPr/>
          </p:nvSpPr>
          <p:spPr>
            <a:xfrm>
              <a:off x="769938" y="3035043"/>
              <a:ext cx="8122587" cy="33635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3-40 </a:t>
              </a:r>
              <a:r>
                <a:rPr lang="ko-KR" altLang="en-US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계정으로 로그인하기</a:t>
              </a:r>
            </a:p>
          </p:txBody>
        </p:sp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75778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97117" y="2081130"/>
            <a:ext cx="8242083" cy="31912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3.7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스마트폰에서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움직여 보기</a:t>
            </a:r>
            <a:endParaRPr lang="ko-KR" altLang="en-US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아이폰에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빌드하기</a:t>
            </a:r>
            <a:endParaRPr lang="ko-KR" altLang="en-US" dirty="0" smtClean="0">
              <a:latin typeface="KoPub돋움체_Pro Medium" pitchFamily="18" charset="-127"/>
              <a:ea typeface="KoPub돋움체_Pro Medium" pitchFamily="18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7117" y="1758397"/>
            <a:ext cx="8295408" cy="336350"/>
            <a:chOff x="597117" y="3035043"/>
            <a:chExt cx="8295408" cy="336350"/>
          </a:xfrm>
        </p:grpSpPr>
        <p:sp>
          <p:nvSpPr>
            <p:cNvPr id="5" name="내용 개체 틀 2"/>
            <p:cNvSpPr txBox="1">
              <a:spLocks/>
            </p:cNvSpPr>
            <p:nvPr/>
          </p:nvSpPr>
          <p:spPr>
            <a:xfrm>
              <a:off x="769938" y="3035043"/>
              <a:ext cx="8122587" cy="33635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3-41 </a:t>
              </a:r>
              <a:r>
                <a:rPr lang="ko-KR" altLang="en-US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계정 선택하기</a:t>
              </a:r>
            </a:p>
          </p:txBody>
        </p:sp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76802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9510" y="2027071"/>
            <a:ext cx="8441599" cy="22660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3.7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스마트폰에서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움직여 보기</a:t>
            </a:r>
            <a:endParaRPr lang="ko-KR" altLang="en-US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아이폰에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빌드하기</a:t>
            </a:r>
            <a:endParaRPr lang="ko-KR" altLang="en-US" dirty="0" smtClean="0">
              <a:latin typeface="KoPub돋움체_Pro Medium" pitchFamily="18" charset="-127"/>
              <a:ea typeface="KoPub돋움체_Pro Medium" pitchFamily="18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7117" y="1758397"/>
            <a:ext cx="8295408" cy="336350"/>
            <a:chOff x="597117" y="3035043"/>
            <a:chExt cx="8295408" cy="336350"/>
          </a:xfrm>
        </p:grpSpPr>
        <p:sp>
          <p:nvSpPr>
            <p:cNvPr id="5" name="내용 개체 틀 2"/>
            <p:cNvSpPr txBox="1">
              <a:spLocks/>
            </p:cNvSpPr>
            <p:nvPr/>
          </p:nvSpPr>
          <p:spPr>
            <a:xfrm>
              <a:off x="769938" y="3035043"/>
              <a:ext cx="8122587" cy="33635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3-42 </a:t>
              </a:r>
              <a:r>
                <a:rPr lang="ko-KR" altLang="en-US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실행할 </a:t>
              </a:r>
              <a:r>
                <a:rPr lang="ko-KR" altLang="en-US" sz="1200" b="1" dirty="0" err="1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스마트폰</a:t>
              </a:r>
              <a:r>
                <a:rPr lang="ko-KR" altLang="en-US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 선택하기</a:t>
              </a:r>
            </a:p>
          </p:txBody>
        </p:sp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7782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9510" y="2046432"/>
            <a:ext cx="8369359" cy="18933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3.1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게임 설계하기</a:t>
            </a:r>
            <a:endParaRPr lang="ko-KR" altLang="en-US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게임 리소스 생각하기</a:t>
            </a:r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  <a:p>
            <a:pPr lvl="1">
              <a:buNone/>
            </a:pP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           </a:t>
            </a:r>
            <a:r>
              <a:rPr lang="ko-KR" altLang="en-US" b="1" dirty="0" smtClean="0">
                <a:latin typeface="KoPub돋움체_Pro Medium" pitchFamily="18" charset="-127"/>
                <a:ea typeface="KoPub돋움체_Pro Medium" pitchFamily="18" charset="-127"/>
              </a:rPr>
              <a:t>오브젝트를 움직일 수 있는 컨트롤러 스크립트를 정한다</a:t>
            </a:r>
            <a:endParaRPr lang="en-US" altLang="ko-KR" b="1" dirty="0" smtClean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1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단계에서 나열한 오브젝트 중에서 움직이는 오브젝트를 찾음</a:t>
            </a:r>
          </a:p>
          <a:p>
            <a:pPr lvl="1"/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이 게임에서는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룰렛이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회전해야 하므로 움직이는 오브젝트에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룰렛이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포함됨</a:t>
            </a:r>
          </a:p>
          <a:p>
            <a:pPr lvl="1"/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바늘은 움직이지 않으므로 포함되지 않음</a:t>
            </a:r>
            <a:endParaRPr lang="ko-KR" altLang="en-US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grpSp>
        <p:nvGrpSpPr>
          <p:cNvPr id="4" name="그룹 4"/>
          <p:cNvGrpSpPr/>
          <p:nvPr/>
        </p:nvGrpSpPr>
        <p:grpSpPr>
          <a:xfrm>
            <a:off x="597117" y="3083358"/>
            <a:ext cx="8295408" cy="336350"/>
            <a:chOff x="597117" y="3035043"/>
            <a:chExt cx="8295408" cy="336350"/>
          </a:xfrm>
        </p:grpSpPr>
        <p:sp>
          <p:nvSpPr>
            <p:cNvPr id="6" name="내용 개체 틀 2"/>
            <p:cNvSpPr txBox="1">
              <a:spLocks/>
            </p:cNvSpPr>
            <p:nvPr/>
          </p:nvSpPr>
          <p:spPr>
            <a:xfrm>
              <a:off x="769938" y="3035043"/>
              <a:ext cx="8122587" cy="33635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3-3 </a:t>
              </a:r>
              <a:r>
                <a:rPr lang="ko-KR" altLang="en-US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움직이는 오브젝트 고르기</a:t>
              </a:r>
              <a:endParaRPr kumimoji="0" lang="en-US" altLang="ko-KR" sz="1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13774" y="1759130"/>
            <a:ext cx="662662" cy="2962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39510" y="3420254"/>
            <a:ext cx="3544872" cy="23706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3.7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스마트폰에서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움직여 보기</a:t>
            </a:r>
            <a:endParaRPr lang="ko-KR" altLang="en-US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아이폰에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빌드하기</a:t>
            </a:r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  <a:p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  <a:p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  <a:p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  <a:p>
            <a:pPr>
              <a:buNone/>
            </a:pPr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  <a:p>
            <a:pPr>
              <a:buNone/>
            </a:pPr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이것으로 </a:t>
            </a:r>
            <a:r>
              <a:rPr lang="en-US" altLang="ko-KR" dirty="0" err="1" smtClean="0">
                <a:latin typeface="KoPub돋움체_Pro Medium" pitchFamily="18" charset="-127"/>
                <a:ea typeface="KoPub돋움체_Pro Medium" pitchFamily="18" charset="-127"/>
              </a:rPr>
              <a:t>iOS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용 설정이 완료됨</a:t>
            </a:r>
          </a:p>
          <a:p>
            <a:pPr lvl="1"/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실행 도구를 클릭하면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스마트폰에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설치할 수 있음</a:t>
            </a:r>
          </a:p>
          <a:p>
            <a:pPr lvl="1"/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그림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3-35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에서 설정한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Bundle </a:t>
            </a:r>
            <a:r>
              <a:rPr lang="en-US" altLang="ko-KR" dirty="0" err="1" smtClean="0">
                <a:latin typeface="KoPub돋움체_Pro Medium" pitchFamily="18" charset="-127"/>
                <a:ea typeface="KoPub돋움체_Pro Medium" pitchFamily="18" charset="-127"/>
              </a:rPr>
              <a:t>Identif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 </a:t>
            </a:r>
            <a:r>
              <a:rPr lang="en-US" altLang="ko-KR" dirty="0" err="1" smtClean="0">
                <a:latin typeface="KoPub돋움체_Pro Medium" pitchFamily="18" charset="-127"/>
                <a:ea typeface="KoPub돋움체_Pro Medium" pitchFamily="18" charset="-127"/>
              </a:rPr>
              <a:t>ier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가 중복되면 이곳에서 오류가 발생함</a:t>
            </a:r>
          </a:p>
          <a:p>
            <a:pPr lvl="1"/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그때는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Bundle Identifier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를 다시 설정함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597117" y="1758397"/>
            <a:ext cx="8295408" cy="336350"/>
            <a:chOff x="597117" y="3035043"/>
            <a:chExt cx="8295408" cy="336350"/>
          </a:xfrm>
        </p:grpSpPr>
        <p:sp>
          <p:nvSpPr>
            <p:cNvPr id="5" name="내용 개체 틀 2"/>
            <p:cNvSpPr txBox="1">
              <a:spLocks/>
            </p:cNvSpPr>
            <p:nvPr/>
          </p:nvSpPr>
          <p:spPr>
            <a:xfrm>
              <a:off x="769938" y="3035043"/>
              <a:ext cx="8122587" cy="33635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3-43 </a:t>
              </a:r>
              <a:r>
                <a:rPr lang="ko-KR" altLang="en-US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오류가 발생했을 때</a:t>
              </a:r>
            </a:p>
          </p:txBody>
        </p:sp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7885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9510" y="2046432"/>
            <a:ext cx="8505825" cy="1533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3.7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스마트폰에서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움직여 보기</a:t>
            </a:r>
            <a:endParaRPr lang="ko-KR" altLang="en-US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아이폰에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빌드하기</a:t>
            </a:r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7117" y="1758397"/>
            <a:ext cx="8295408" cy="336350"/>
            <a:chOff x="597117" y="3035043"/>
            <a:chExt cx="8295408" cy="336350"/>
          </a:xfrm>
        </p:grpSpPr>
        <p:sp>
          <p:nvSpPr>
            <p:cNvPr id="5" name="내용 개체 틀 2"/>
            <p:cNvSpPr txBox="1">
              <a:spLocks/>
            </p:cNvSpPr>
            <p:nvPr/>
          </p:nvSpPr>
          <p:spPr>
            <a:xfrm>
              <a:off x="769938" y="3035043"/>
              <a:ext cx="8122587" cy="33635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3-44 </a:t>
              </a:r>
              <a:r>
                <a:rPr lang="ko-KR" altLang="en-US" sz="1200" b="1" dirty="0" err="1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스마트폰으로</a:t>
              </a:r>
              <a:r>
                <a:rPr lang="ko-KR" altLang="en-US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 전송하기</a:t>
              </a:r>
            </a:p>
          </p:txBody>
        </p:sp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79874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24297" y="2046432"/>
            <a:ext cx="7230538" cy="2284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3.7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스마트폰에서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움직여 보기</a:t>
            </a:r>
            <a:endParaRPr lang="ko-KR" altLang="en-US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아이폰에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빌드하기</a:t>
            </a:r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실행할 때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The run destination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● ● 의 </a:t>
            </a:r>
            <a:r>
              <a:rPr lang="en-US" altLang="ko-KR" dirty="0" err="1" smtClean="0">
                <a:latin typeface="KoPub돋움체_Pro Medium" pitchFamily="18" charset="-127"/>
                <a:ea typeface="KoPub돋움체_Pro Medium" pitchFamily="18" charset="-127"/>
              </a:rPr>
              <a:t>iPhone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 is not valid~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라는 팝업 창이 뜨면 아이폰 홈 화면을 열고 ‘이 컴퓨터를 신뢰합니까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?’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라는 질문에 신뢰를 누름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597117" y="2392074"/>
            <a:ext cx="8295408" cy="336350"/>
            <a:chOff x="597117" y="3035043"/>
            <a:chExt cx="8295408" cy="336350"/>
          </a:xfrm>
        </p:grpSpPr>
        <p:sp>
          <p:nvSpPr>
            <p:cNvPr id="5" name="내용 개체 틀 2"/>
            <p:cNvSpPr txBox="1">
              <a:spLocks/>
            </p:cNvSpPr>
            <p:nvPr/>
          </p:nvSpPr>
          <p:spPr>
            <a:xfrm>
              <a:off x="769938" y="3035043"/>
              <a:ext cx="8122587" cy="33635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3-45 </a:t>
              </a:r>
              <a:r>
                <a:rPr lang="ko-KR" altLang="en-US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접근 허락하기</a:t>
              </a:r>
            </a:p>
          </p:txBody>
        </p:sp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80898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10252" y="2680109"/>
            <a:ext cx="8282273" cy="21148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3.7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스마트폰에서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움직여 보기</a:t>
            </a:r>
            <a:endParaRPr lang="ko-KR" altLang="en-US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아이폰에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빌드하기</a:t>
            </a:r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실행 중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Could not launch “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앱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이름”이라는 팝업 창이 뜨면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아이폰에서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개발자 등록을 해야 함</a:t>
            </a:r>
          </a:p>
          <a:p>
            <a:pPr lvl="1"/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아이폰에서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설정 → 일반 → 기기 관리에서 등록함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(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자세한 내용은 다음 ‘</a:t>
            </a:r>
            <a:r>
              <a:rPr lang="en-US" altLang="ko-KR" dirty="0" err="1" smtClean="0">
                <a:latin typeface="KoPub돋움체_Pro Medium" pitchFamily="18" charset="-127"/>
                <a:ea typeface="KoPub돋움체_Pro Medium" pitchFamily="18" charset="-127"/>
              </a:rPr>
              <a:t>iOS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앱을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설치할 때 나타나는 오류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대처법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’ 노트를 확인함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)</a:t>
            </a:r>
          </a:p>
          <a:p>
            <a:pPr lvl="1"/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아이폰이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잠겨 있으면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스마트폰으로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전송할 수 없으므로 해제하고 홈 화면을 표시함</a:t>
            </a:r>
          </a:p>
          <a:p>
            <a:pPr lvl="1"/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아이폰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화면을 세로 방향으로 고정하면 가로 방향의 화면으로 표시되지 않음</a:t>
            </a:r>
          </a:p>
          <a:p>
            <a:pPr lvl="1"/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화면 고정을 풀어둠</a:t>
            </a:r>
          </a:p>
          <a:p>
            <a:pPr lvl="1"/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설치한 </a:t>
            </a:r>
            <a:r>
              <a:rPr lang="en-US" altLang="ko-KR" dirty="0" err="1" smtClean="0">
                <a:latin typeface="KoPub돋움체_Pro Medium" pitchFamily="18" charset="-127"/>
                <a:ea typeface="KoPub돋움체_Pro Medium" pitchFamily="18" charset="-127"/>
              </a:rPr>
              <a:t>Xcode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와 유니티 버전에 따라 앞의 방법으로 동작하지 않을 때가 있음</a:t>
            </a: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3.7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스마트폰에서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움직여 보기</a:t>
            </a:r>
            <a:endParaRPr lang="ko-KR" altLang="en-US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 smtClean="0">
                <a:latin typeface="KoPub돋움체_Pro Medium" pitchFamily="18" charset="-127"/>
                <a:ea typeface="KoPub돋움체_Pro Medium" pitchFamily="18" charset="-127"/>
              </a:rPr>
              <a:t>iOS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앱을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설치할 때 나타나는 오류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대처법</a:t>
            </a:r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유니티에서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</a:t>
            </a:r>
            <a:r>
              <a:rPr lang="en-US" altLang="ko-KR" dirty="0" err="1" smtClean="0">
                <a:latin typeface="KoPub돋움체_Pro Medium" pitchFamily="18" charset="-127"/>
                <a:ea typeface="KoPub돋움체_Pro Medium" pitchFamily="18" charset="-127"/>
              </a:rPr>
              <a:t>Xcode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프로젝트를 내보내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아이폰에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설치하려고 하면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빌드까지는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잘되다가 전송 단계에서 다음과 같은 오류가 날 수 있음</a:t>
            </a:r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이것은 무료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Apple Developer ID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를 사용하는 경우에 나오는 오류이므로 설치한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앱을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아이폰에서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인증해야 함</a:t>
            </a:r>
          </a:p>
          <a:p>
            <a:pPr lvl="1"/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아이폰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단말기에서 설정 → 일반 → 기기 관리를 눌러줌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597117" y="2392074"/>
            <a:ext cx="8295408" cy="336350"/>
            <a:chOff x="597117" y="3035043"/>
            <a:chExt cx="8295408" cy="336350"/>
          </a:xfrm>
        </p:grpSpPr>
        <p:sp>
          <p:nvSpPr>
            <p:cNvPr id="5" name="내용 개체 틀 2"/>
            <p:cNvSpPr txBox="1">
              <a:spLocks/>
            </p:cNvSpPr>
            <p:nvPr/>
          </p:nvSpPr>
          <p:spPr>
            <a:xfrm>
              <a:off x="769938" y="3035043"/>
              <a:ext cx="8122587" cy="33635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3-46 </a:t>
              </a:r>
              <a:r>
                <a:rPr lang="ko-KR" altLang="en-US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설치 </a:t>
              </a:r>
              <a:r>
                <a:rPr lang="ko-KR" altLang="en-US" sz="1200" b="1" dirty="0" err="1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앱</a:t>
              </a:r>
              <a:r>
                <a:rPr lang="ko-KR" altLang="en-US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 인증 오류</a:t>
              </a:r>
            </a:p>
          </p:txBody>
        </p:sp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81923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97117" y="2680109"/>
            <a:ext cx="7898674" cy="24143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3.7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스마트폰에서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움직여 보기</a:t>
            </a:r>
            <a:endParaRPr lang="ko-KR" altLang="en-US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 smtClean="0">
                <a:latin typeface="KoPub돋움체_Pro Medium" pitchFamily="18" charset="-127"/>
                <a:ea typeface="KoPub돋움체_Pro Medium" pitchFamily="18" charset="-127"/>
              </a:rPr>
              <a:t>iOS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앱을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설치할 때 나타나는 오류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대처법</a:t>
            </a:r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7117" y="1758397"/>
            <a:ext cx="8295408" cy="336350"/>
            <a:chOff x="597117" y="3035043"/>
            <a:chExt cx="8295408" cy="336350"/>
          </a:xfrm>
        </p:grpSpPr>
        <p:sp>
          <p:nvSpPr>
            <p:cNvPr id="5" name="내용 개체 틀 2"/>
            <p:cNvSpPr txBox="1">
              <a:spLocks/>
            </p:cNvSpPr>
            <p:nvPr/>
          </p:nvSpPr>
          <p:spPr>
            <a:xfrm>
              <a:off x="769938" y="3035043"/>
              <a:ext cx="8122587" cy="33635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3-47 </a:t>
              </a:r>
              <a:r>
                <a:rPr lang="ko-KR" altLang="en-US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설치 </a:t>
              </a:r>
              <a:r>
                <a:rPr lang="ko-KR" altLang="en-US" sz="1200" b="1" dirty="0" err="1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앱</a:t>
              </a:r>
              <a:r>
                <a:rPr lang="ko-KR" altLang="en-US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 </a:t>
              </a:r>
              <a:r>
                <a:rPr lang="ko-KR" altLang="en-US" sz="1200" b="1" dirty="0" err="1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아이폰</a:t>
              </a:r>
              <a:r>
                <a:rPr lang="ko-KR" altLang="en-US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 인증하기 ①</a:t>
              </a:r>
            </a:p>
          </p:txBody>
        </p:sp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82951" name="Picture 7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97117" y="2046432"/>
            <a:ext cx="2519551" cy="4196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952" name="Picture 8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283965" y="2046432"/>
            <a:ext cx="2519551" cy="4196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953" name="Picture 9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477467" y="3544214"/>
            <a:ext cx="543694" cy="3659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954" name="Picture 10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403615" y="6194136"/>
            <a:ext cx="1507905" cy="4039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956" name="Picture 12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629607" y="6194136"/>
            <a:ext cx="1855479" cy="3957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3.7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스마트폰에서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움직여 보기</a:t>
            </a:r>
            <a:endParaRPr lang="ko-KR" altLang="en-US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 smtClean="0">
                <a:latin typeface="KoPub돋움체_Pro Medium" pitchFamily="18" charset="-127"/>
                <a:ea typeface="KoPub돋움체_Pro Medium" pitchFamily="18" charset="-127"/>
              </a:rPr>
              <a:t>iOS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앱을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설치할 때 나타나는 오류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대처법</a:t>
            </a:r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자신의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Apple ID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와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Apple ID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앱을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신뢰함을 누름</a:t>
            </a:r>
          </a:p>
          <a:p>
            <a:pPr lvl="1"/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마지막으로 경고 창의 신뢰를 눌러 설정을 완료함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597117" y="2401366"/>
            <a:ext cx="8295408" cy="336350"/>
            <a:chOff x="597117" y="3035043"/>
            <a:chExt cx="8295408" cy="336350"/>
          </a:xfrm>
        </p:grpSpPr>
        <p:sp>
          <p:nvSpPr>
            <p:cNvPr id="5" name="내용 개체 틀 2"/>
            <p:cNvSpPr txBox="1">
              <a:spLocks/>
            </p:cNvSpPr>
            <p:nvPr/>
          </p:nvSpPr>
          <p:spPr>
            <a:xfrm>
              <a:off x="769938" y="3035043"/>
              <a:ext cx="8122587" cy="33635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3-48 </a:t>
              </a:r>
              <a:r>
                <a:rPr lang="ko-KR" altLang="en-US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설치 </a:t>
              </a:r>
              <a:r>
                <a:rPr lang="ko-KR" altLang="en-US" sz="1200" b="1" dirty="0" err="1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앱</a:t>
              </a:r>
              <a:r>
                <a:rPr lang="ko-KR" altLang="en-US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 </a:t>
              </a:r>
              <a:r>
                <a:rPr lang="ko-KR" altLang="en-US" sz="1200" b="1" dirty="0" err="1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아이폰</a:t>
              </a:r>
              <a:r>
                <a:rPr lang="ko-KR" altLang="en-US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 인증하기 ②</a:t>
              </a:r>
            </a:p>
          </p:txBody>
        </p:sp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82953" name="Picture 9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043490" y="3387634"/>
            <a:ext cx="433977" cy="292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3970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97118" y="2795323"/>
            <a:ext cx="2350616" cy="15223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3971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546345" y="2795323"/>
            <a:ext cx="2350616" cy="15223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3972" name="Picture 4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473031" y="2795323"/>
            <a:ext cx="2350616" cy="15223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9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981447" y="3424935"/>
            <a:ext cx="433977" cy="292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3973" name="Picture 5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39510" y="4293105"/>
            <a:ext cx="2590425" cy="6735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3974" name="Picture 6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3707895" y="4293105"/>
            <a:ext cx="1951454" cy="6735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3975" name="Picture 7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7279529" y="4293105"/>
            <a:ext cx="1450638" cy="3971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3.7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스마트폰에서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움직여 보기</a:t>
            </a:r>
            <a:endParaRPr lang="ko-KR" altLang="en-US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윈도에서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아이폰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동작을 확인하려면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?</a:t>
            </a:r>
          </a:p>
          <a:p>
            <a:pPr lvl="1"/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아이폰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앱인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</a:t>
            </a:r>
            <a:r>
              <a:rPr lang="en-US" altLang="ko-KR" dirty="0" err="1" smtClean="0">
                <a:latin typeface="KoPub돋움체_Pro Medium" pitchFamily="18" charset="-127"/>
                <a:ea typeface="KoPub돋움체_Pro Medium" pitchFamily="18" charset="-127"/>
              </a:rPr>
              <a:t>UnityRemote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 5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를 이용하면 컴퓨터의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유니티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실행 화면을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아이폰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화면에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미러링할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수 있음</a:t>
            </a:r>
          </a:p>
          <a:p>
            <a:pPr lvl="1"/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먼저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앱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스토어에서 </a:t>
            </a:r>
            <a:r>
              <a:rPr lang="en-US" altLang="ko-KR" dirty="0" err="1" smtClean="0">
                <a:latin typeface="KoPub돋움체_Pro Medium" pitchFamily="18" charset="-127"/>
                <a:ea typeface="KoPub돋움체_Pro Medium" pitchFamily="18" charset="-127"/>
              </a:rPr>
              <a:t>UnityRemote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 5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를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아이폰에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내려받아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설치함</a:t>
            </a:r>
          </a:p>
          <a:p>
            <a:pPr lvl="1"/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설치를 마치면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아이폰과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컴퓨터를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USB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케이블로 연결함</a:t>
            </a:r>
          </a:p>
          <a:p>
            <a:pPr lvl="1"/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유니티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도구 바에서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Edit → Project Settings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를 선택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,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열린 윈도에서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Editor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를 클릭함</a:t>
            </a:r>
          </a:p>
          <a:p>
            <a:pPr lvl="1"/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Unity Remote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항목의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Device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에서 연결한 디바이스의 종류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(</a:t>
            </a:r>
            <a:r>
              <a:rPr lang="en-US" altLang="ko-KR" dirty="0" err="1" smtClean="0">
                <a:latin typeface="KoPub돋움체_Pro Medium" pitchFamily="18" charset="-127"/>
                <a:ea typeface="KoPub돋움체_Pro Medium" pitchFamily="18" charset="-127"/>
              </a:rPr>
              <a:t>iOS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는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Any </a:t>
            </a:r>
            <a:r>
              <a:rPr lang="en-US" altLang="ko-KR" dirty="0" err="1" smtClean="0">
                <a:latin typeface="KoPub돋움체_Pro Medium" pitchFamily="18" charset="-127"/>
                <a:ea typeface="KoPub돋움체_Pro Medium" pitchFamily="18" charset="-127"/>
              </a:rPr>
              <a:t>iOS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 Device)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를 선택함</a:t>
            </a:r>
          </a:p>
          <a:p>
            <a:pPr lvl="1"/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이 상태로 게임을 실행하면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아이폰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화면에서 게임을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플레이할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수 있음</a:t>
            </a:r>
          </a:p>
          <a:p>
            <a:pPr lvl="1">
              <a:buNone/>
            </a:pP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    ※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디바이스를 선택하고 실행해도 기기가 반응하지 않을 때</a:t>
            </a:r>
          </a:p>
          <a:p>
            <a:pPr lvl="1">
              <a:buNone/>
            </a:pP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       → 윈도에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iTunes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를 설치하고 </a:t>
            </a:r>
            <a:r>
              <a:rPr lang="en-US" altLang="ko-KR" dirty="0" err="1" smtClean="0">
                <a:latin typeface="KoPub돋움체_Pro Medium" pitchFamily="18" charset="-127"/>
                <a:ea typeface="KoPub돋움체_Pro Medium" pitchFamily="18" charset="-127"/>
              </a:rPr>
              <a:t>iPhone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드라이버를 갱신함</a:t>
            </a:r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  <a:p>
            <a:pPr lvl="1">
              <a:buNone/>
            </a:pP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       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→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유니티를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설치할 때 </a:t>
            </a:r>
            <a:r>
              <a:rPr lang="en-US" altLang="ko-KR" dirty="0" err="1" smtClean="0">
                <a:latin typeface="KoPub돋움체_Pro Medium" pitchFamily="18" charset="-127"/>
                <a:ea typeface="KoPub돋움체_Pro Medium" pitchFamily="18" charset="-127"/>
              </a:rPr>
              <a:t>iOS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 Build Support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를 체크했는지 확인함</a:t>
            </a: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3.7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스마트폰에서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움직여 보기</a:t>
            </a:r>
            <a:endParaRPr lang="ko-KR" altLang="en-US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안드로이드에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빌드하기</a:t>
            </a:r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안드로이드도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</a:t>
            </a:r>
            <a:r>
              <a:rPr lang="en-US" altLang="ko-KR" dirty="0" err="1" smtClean="0">
                <a:latin typeface="KoPub돋움체_Pro Medium" pitchFamily="18" charset="-127"/>
                <a:ea typeface="KoPub돋움체_Pro Medium" pitchFamily="18" charset="-127"/>
              </a:rPr>
              <a:t>iOS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와 마찬가지로 유니티 프로젝트에서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안드로이드용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실행 파일인 </a:t>
            </a:r>
            <a:r>
              <a:rPr lang="en-US" altLang="ko-KR" dirty="0" err="1" smtClean="0">
                <a:latin typeface="KoPub돋움체_Pro Medium" pitchFamily="18" charset="-127"/>
                <a:ea typeface="KoPub돋움체_Pro Medium" pitchFamily="18" charset="-127"/>
              </a:rPr>
              <a:t>apk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파일을 작성하고 그 파일을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스마트폰에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넣음</a:t>
            </a:r>
          </a:p>
          <a:p>
            <a:pPr lvl="1"/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프로젝트를 작성할 때 이미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Platform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을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Android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로 선택하고 화면 크기도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스마트폰에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맞춰 설정함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597117" y="2968144"/>
            <a:ext cx="8295408" cy="336350"/>
            <a:chOff x="597117" y="3035043"/>
            <a:chExt cx="8295408" cy="336350"/>
          </a:xfrm>
        </p:grpSpPr>
        <p:sp>
          <p:nvSpPr>
            <p:cNvPr id="5" name="내용 개체 틀 2"/>
            <p:cNvSpPr txBox="1">
              <a:spLocks/>
            </p:cNvSpPr>
            <p:nvPr/>
          </p:nvSpPr>
          <p:spPr>
            <a:xfrm>
              <a:off x="769938" y="3035043"/>
              <a:ext cx="8122587" cy="33635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3-49 </a:t>
              </a:r>
              <a:r>
                <a:rPr lang="ko-KR" altLang="en-US" sz="1200" b="1" dirty="0" err="1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안드로이드에</a:t>
              </a:r>
              <a:r>
                <a:rPr lang="ko-KR" altLang="en-US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 </a:t>
              </a:r>
              <a:r>
                <a:rPr lang="ko-KR" altLang="en-US" sz="1200" b="1" dirty="0" err="1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빌드하는</a:t>
              </a:r>
              <a:r>
                <a:rPr lang="ko-KR" altLang="en-US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 흐름</a:t>
              </a:r>
            </a:p>
          </p:txBody>
        </p:sp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1590" y="3256179"/>
            <a:ext cx="7542044" cy="19486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3.7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스마트폰에서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움직여 보기</a:t>
            </a:r>
            <a:endParaRPr lang="ko-KR" altLang="en-US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안드로이드에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빌드하기</a:t>
            </a:r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en-US" altLang="ko-KR" dirty="0" err="1" smtClean="0">
                <a:latin typeface="KoPub돋움체_Pro Medium" pitchFamily="18" charset="-127"/>
                <a:ea typeface="KoPub돋움체_Pro Medium" pitchFamily="18" charset="-127"/>
              </a:rPr>
              <a:t>apk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파일에는 단말기에서 유일한 이름을 사용해야 하므로 그 설정을 하겠음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597117" y="2104039"/>
            <a:ext cx="8295408" cy="336350"/>
            <a:chOff x="597117" y="3035043"/>
            <a:chExt cx="8295408" cy="336350"/>
          </a:xfrm>
        </p:grpSpPr>
        <p:sp>
          <p:nvSpPr>
            <p:cNvPr id="5" name="내용 개체 틀 2"/>
            <p:cNvSpPr txBox="1">
              <a:spLocks/>
            </p:cNvSpPr>
            <p:nvPr/>
          </p:nvSpPr>
          <p:spPr>
            <a:xfrm>
              <a:off x="769938" y="3035043"/>
              <a:ext cx="8122587" cy="33635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3-50 </a:t>
              </a:r>
              <a:r>
                <a:rPr lang="ko-KR" altLang="en-US" sz="1200" b="1" dirty="0" err="1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안드로이드로</a:t>
              </a:r>
              <a:r>
                <a:rPr lang="ko-KR" altLang="en-US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 내보내기 설정하기</a:t>
              </a:r>
            </a:p>
          </p:txBody>
        </p:sp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97117" y="2392074"/>
            <a:ext cx="7275432" cy="42450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3.1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게임 설계하기</a:t>
            </a:r>
            <a:endParaRPr lang="ko-KR" altLang="en-US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게임 리소스 생각하기</a:t>
            </a:r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움직이는 오브젝트에는 오브젝트의 움직임을 제어하는 대본이 필요함</a:t>
            </a:r>
          </a:p>
          <a:p>
            <a:pPr lvl="1"/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오브젝트를 움직이는 대본을 이 책에서는 컨트롤러 스크립트로 칭함</a:t>
            </a:r>
          </a:p>
          <a:p>
            <a:pPr lvl="1"/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이번 게임에서는 움직이는 오브젝트가 ‘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룰렛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’이므로 ‘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룰렛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대본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(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룰렛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컨트롤러 스크립트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)’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을 준비해야 함</a:t>
            </a:r>
            <a:endParaRPr lang="ko-KR" altLang="en-US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grpSp>
        <p:nvGrpSpPr>
          <p:cNvPr id="4" name="그룹 4"/>
          <p:cNvGrpSpPr/>
          <p:nvPr/>
        </p:nvGrpSpPr>
        <p:grpSpPr>
          <a:xfrm>
            <a:off x="597117" y="3083358"/>
            <a:ext cx="8295408" cy="336350"/>
            <a:chOff x="597117" y="3035043"/>
            <a:chExt cx="8295408" cy="336350"/>
          </a:xfrm>
        </p:grpSpPr>
        <p:sp>
          <p:nvSpPr>
            <p:cNvPr id="6" name="내용 개체 틀 2"/>
            <p:cNvSpPr txBox="1">
              <a:spLocks/>
            </p:cNvSpPr>
            <p:nvPr/>
          </p:nvSpPr>
          <p:spPr>
            <a:xfrm>
              <a:off x="769938" y="3035043"/>
              <a:ext cx="8122587" cy="33635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3-4 </a:t>
              </a:r>
              <a:r>
                <a:rPr lang="ko-KR" altLang="en-US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컨트롤러 스크립트</a:t>
              </a:r>
              <a:endParaRPr kumimoji="0" lang="en-US" altLang="ko-KR" sz="1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9510" y="3469963"/>
            <a:ext cx="7078487" cy="30698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3.7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스마트폰에서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움직여 보기</a:t>
            </a:r>
            <a:endParaRPr lang="ko-KR" altLang="en-US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안드로이드에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빌드하기</a:t>
            </a:r>
            <a:endParaRPr lang="ko-KR" altLang="en-US" dirty="0" smtClean="0">
              <a:latin typeface="KoPub돋움체_Pro Medium" pitchFamily="18" charset="-127"/>
              <a:ea typeface="KoPub돋움체_Pro Medium" pitchFamily="18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7117" y="1758397"/>
            <a:ext cx="8295408" cy="336350"/>
            <a:chOff x="597117" y="3035043"/>
            <a:chExt cx="8295408" cy="336350"/>
          </a:xfrm>
        </p:grpSpPr>
        <p:sp>
          <p:nvSpPr>
            <p:cNvPr id="5" name="내용 개체 틀 2"/>
            <p:cNvSpPr txBox="1">
              <a:spLocks/>
            </p:cNvSpPr>
            <p:nvPr/>
          </p:nvSpPr>
          <p:spPr>
            <a:xfrm>
              <a:off x="769938" y="3035043"/>
              <a:ext cx="8122587" cy="33635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3-51 Package Name </a:t>
              </a:r>
              <a:r>
                <a:rPr lang="ko-KR" altLang="en-US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변경하기</a:t>
              </a:r>
            </a:p>
          </p:txBody>
        </p:sp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97117" y="2046432"/>
            <a:ext cx="8266465" cy="34825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3.7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스마트폰에서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움직여 보기</a:t>
            </a:r>
            <a:endParaRPr lang="ko-KR" altLang="en-US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안드로이드에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빌드하기</a:t>
            </a:r>
            <a:endParaRPr lang="ko-KR" altLang="en-US" dirty="0" smtClean="0">
              <a:latin typeface="KoPub돋움체_Pro Medium" pitchFamily="18" charset="-127"/>
              <a:ea typeface="KoPub돋움체_Pro Medium" pitchFamily="18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7117" y="1758397"/>
            <a:ext cx="8295408" cy="336350"/>
            <a:chOff x="597117" y="3035043"/>
            <a:chExt cx="8295408" cy="336350"/>
          </a:xfrm>
        </p:grpSpPr>
        <p:sp>
          <p:nvSpPr>
            <p:cNvPr id="5" name="내용 개체 틀 2"/>
            <p:cNvSpPr txBox="1">
              <a:spLocks/>
            </p:cNvSpPr>
            <p:nvPr/>
          </p:nvSpPr>
          <p:spPr>
            <a:xfrm>
              <a:off x="769938" y="3035043"/>
              <a:ext cx="8122587" cy="33635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3-52 </a:t>
              </a:r>
              <a:r>
                <a:rPr lang="ko-KR" altLang="en-US" sz="1200" b="1" dirty="0" err="1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안드로이드</a:t>
              </a:r>
              <a:r>
                <a:rPr lang="ko-KR" altLang="en-US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 프로젝트를 내보내기</a:t>
              </a:r>
            </a:p>
          </p:txBody>
        </p:sp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97117" y="1996259"/>
            <a:ext cx="7014174" cy="46018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3.7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스마트폰에서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움직여 보기</a:t>
            </a:r>
            <a:endParaRPr lang="ko-KR" altLang="en-US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안드로이드에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빌드하기</a:t>
            </a:r>
            <a:endParaRPr lang="ko-KR" altLang="en-US" dirty="0" smtClean="0">
              <a:latin typeface="KoPub돋움체_Pro Medium" pitchFamily="18" charset="-127"/>
              <a:ea typeface="KoPub돋움체_Pro Medium" pitchFamily="18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7117" y="1758397"/>
            <a:ext cx="8295408" cy="336350"/>
            <a:chOff x="597117" y="3035043"/>
            <a:chExt cx="8295408" cy="336350"/>
          </a:xfrm>
        </p:grpSpPr>
        <p:sp>
          <p:nvSpPr>
            <p:cNvPr id="5" name="내용 개체 틀 2"/>
            <p:cNvSpPr txBox="1">
              <a:spLocks/>
            </p:cNvSpPr>
            <p:nvPr/>
          </p:nvSpPr>
          <p:spPr>
            <a:xfrm>
              <a:off x="769938" y="3035043"/>
              <a:ext cx="8122587" cy="33635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3-53 </a:t>
              </a:r>
              <a:r>
                <a:rPr lang="ko-KR" altLang="en-US" sz="1200" b="1" dirty="0" err="1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스마트폰에</a:t>
              </a:r>
              <a:r>
                <a:rPr lang="ko-KR" altLang="en-US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 설치하기</a:t>
              </a:r>
            </a:p>
          </p:txBody>
        </p:sp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18427" y="1988825"/>
            <a:ext cx="7467600" cy="2714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3.7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스마트폰에서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움직여 보기</a:t>
            </a:r>
            <a:endParaRPr lang="ko-KR" altLang="en-US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안드로이드에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빌드하기</a:t>
            </a:r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빌드와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넣기를 성공하면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안드로이드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앱이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자동으로 동작함</a:t>
            </a:r>
          </a:p>
          <a:p>
            <a:pPr lvl="1"/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컴퓨터에서 동작하는 것을 한 번만 만들어 보면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아이폰과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안드로이드용으로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빌드하는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것은 매우 간단함</a:t>
            </a:r>
          </a:p>
          <a:p>
            <a:pPr lvl="1"/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스마트폰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전송에 실패했다면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안드로이드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기기에서 개발자 옵션을 설정해야 함</a:t>
            </a:r>
          </a:p>
          <a:p>
            <a:pPr lvl="1"/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개발자 옵션을 설정하려면 설정 → 디바이스 정보 → 소프트웨어 정보 →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빌드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번호에서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7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번 탭을 누름</a:t>
            </a:r>
          </a:p>
          <a:p>
            <a:pPr lvl="1"/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‘개발자 모드가 실행되었습니다’는 문장이 나오면 설정 화면으로 돌아가 디바이스 정보에 개발자 옵션이 표시되어 있는지 확인함</a:t>
            </a:r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  <a:p>
            <a:pPr lvl="1">
              <a:buNone/>
            </a:pP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  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·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개발자 전용 옵션을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ON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으로 함</a:t>
            </a:r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  <a:p>
            <a:pPr lvl="1">
              <a:buNone/>
            </a:pP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    · USB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디버깅을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ON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으로 함</a:t>
            </a:r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  <a:p>
            <a:pPr lvl="1">
              <a:buNone/>
            </a:pPr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  <a:p>
            <a:pPr lvl="1">
              <a:buNone/>
            </a:pPr>
            <a:endParaRPr lang="ko-KR" altLang="en-US" dirty="0" smtClean="0">
              <a:latin typeface="KoPub돋움체_Pro Medium" pitchFamily="18" charset="-127"/>
              <a:ea typeface="KoPub돋움체_Pro Mediu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3.7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스마트폰에서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움직여 보기</a:t>
            </a:r>
            <a:endParaRPr lang="ko-KR" altLang="en-US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안드로이드에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빌드하기</a:t>
            </a:r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안드로이드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기기가 잠겨 있으면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스마트폰으로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전송할 수 없으므로 해제하고 홈 화면을 표시함</a:t>
            </a:r>
          </a:p>
          <a:p>
            <a:pPr lvl="1"/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기기로 전송할 때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Android SDK is outdated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메시지가 표시되면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Use Highest Installed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를 선택하고 앞으로 진행함</a:t>
            </a:r>
          </a:p>
          <a:p>
            <a:pPr lvl="1"/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설치한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Android Studio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와 유니티 버전에 따라 앞의 방법으로 동작하지 않을 수 있음</a:t>
            </a:r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  <a:p>
            <a:pPr lvl="1">
              <a:buNone/>
            </a:pPr>
            <a:endParaRPr lang="ko-KR" altLang="en-US" dirty="0" smtClean="0">
              <a:latin typeface="KoPub돋움체_Pro Medium" pitchFamily="18" charset="-127"/>
              <a:ea typeface="KoPub돋움체_Pro Mediu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3.7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스마트폰에서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움직여 보기</a:t>
            </a:r>
            <a:endParaRPr lang="ko-KR" altLang="en-US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안드로이드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SDK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경로 오류</a:t>
            </a:r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유니티에서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안드로이드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기기에 실제로 전송할 때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SDK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의 경로가 제대로 설정되어 있는데도 다음 오류가 나올 수 있음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597117" y="2392074"/>
            <a:ext cx="8295408" cy="336350"/>
            <a:chOff x="597117" y="3035043"/>
            <a:chExt cx="8295408" cy="336350"/>
          </a:xfrm>
        </p:grpSpPr>
        <p:sp>
          <p:nvSpPr>
            <p:cNvPr id="5" name="내용 개체 틀 2"/>
            <p:cNvSpPr txBox="1">
              <a:spLocks/>
            </p:cNvSpPr>
            <p:nvPr/>
          </p:nvSpPr>
          <p:spPr>
            <a:xfrm>
              <a:off x="769938" y="3035043"/>
              <a:ext cx="8122587" cy="33635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3-54 </a:t>
              </a:r>
              <a:r>
                <a:rPr lang="ko-KR" altLang="en-US" sz="1200" b="1" dirty="0" err="1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안드로이드</a:t>
              </a:r>
              <a:r>
                <a:rPr lang="ko-KR" altLang="en-US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 </a:t>
              </a:r>
              <a:r>
                <a:rPr lang="en-US" altLang="ko-KR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SDK </a:t>
              </a:r>
              <a:r>
                <a:rPr lang="ko-KR" altLang="en-US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경로 오류</a:t>
              </a:r>
            </a:p>
          </p:txBody>
        </p:sp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97117" y="2711943"/>
            <a:ext cx="5478229" cy="2099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3.7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스마트폰에서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움직여 보기</a:t>
            </a:r>
            <a:endParaRPr lang="ko-KR" altLang="en-US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안드로이드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SDK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경로 오류</a:t>
            </a:r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안드로이드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SDK tools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가 최신 버전으로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(25.3.1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이후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)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업데이트되면서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유니티가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기존에 사용하던 기능이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없어진듯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함</a:t>
            </a:r>
          </a:p>
          <a:p>
            <a:pPr lvl="1"/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이때는 기존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안드로이드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SDK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설치 폴더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(</a:t>
            </a:r>
            <a:r>
              <a:rPr lang="en-US" altLang="ko-KR" dirty="0" err="1" smtClean="0">
                <a:latin typeface="KoPub돋움체_Pro Medium" pitchFamily="18" charset="-127"/>
                <a:ea typeface="KoPub돋움체_Pro Medium" pitchFamily="18" charset="-127"/>
              </a:rPr>
              <a:t>macOS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/Users/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사용자명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/Library/Android/</a:t>
            </a:r>
            <a:r>
              <a:rPr lang="en-US" altLang="ko-KR" dirty="0" err="1" smtClean="0">
                <a:latin typeface="KoPub돋움체_Pro Medium" pitchFamily="18" charset="-127"/>
                <a:ea typeface="KoPub돋움체_Pro Medium" pitchFamily="18" charset="-127"/>
              </a:rPr>
              <a:t>sdk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,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윈도는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C:\Users\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사용자명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\</a:t>
            </a:r>
            <a:r>
              <a:rPr lang="en-US" altLang="ko-KR" dirty="0" err="1" smtClean="0">
                <a:latin typeface="KoPub돋움체_Pro Medium" pitchFamily="18" charset="-127"/>
                <a:ea typeface="KoPub돋움체_Pro Medium" pitchFamily="18" charset="-127"/>
              </a:rPr>
              <a:t>AppData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\Local\Android\</a:t>
            </a:r>
            <a:r>
              <a:rPr lang="en-US" altLang="ko-KR" dirty="0" err="1" smtClean="0">
                <a:latin typeface="KoPub돋움체_Pro Medium" pitchFamily="18" charset="-127"/>
                <a:ea typeface="KoPub돋움체_Pro Medium" pitchFamily="18" charset="-127"/>
              </a:rPr>
              <a:t>sdk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)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에서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tools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폴더명을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tools123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처럼 다른 이름으로 변경함</a:t>
            </a:r>
          </a:p>
          <a:p>
            <a:pPr lvl="1"/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다음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URL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에서 파일을 내려받아 압축을 푼 후 해당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tools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폴더를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안드로이드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SDK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설치 폴더에 복사함</a:t>
            </a:r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  <a:p>
            <a:pPr lvl="1">
              <a:buNone/>
            </a:pP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    · </a:t>
            </a:r>
            <a:r>
              <a:rPr lang="en-US" altLang="ko-KR" dirty="0" err="1" smtClean="0">
                <a:latin typeface="KoPub돋움체_Pro Medium" pitchFamily="18" charset="-127"/>
                <a:ea typeface="KoPub돋움체_Pro Medium" pitchFamily="18" charset="-127"/>
              </a:rPr>
              <a:t>macOS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 : http://dl.google.com/android/repository/tools_r22.0.5-macosx.zip</a:t>
            </a:r>
          </a:p>
          <a:p>
            <a:pPr lvl="1">
              <a:buNone/>
            </a:pP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    ·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윈도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: http://dl-ssl.google.com/android/repository/tools_r25.2.5-windows.zip</a:t>
            </a:r>
          </a:p>
          <a:p>
            <a:pPr lvl="1"/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tools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폴더를 복사한 후 다시 한 번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Build And Run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을 클릭하면 잘 진행됨</a:t>
            </a:r>
          </a:p>
          <a:p>
            <a:pPr lvl="1"/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옮기는 도중에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스마트폰이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잠김 모드로 바뀌지 않았는지 잘 확인함</a:t>
            </a:r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  <a:p>
            <a:pPr lvl="1">
              <a:buNone/>
            </a:pPr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  <a:p>
            <a:pPr lvl="1">
              <a:buNone/>
            </a:pPr>
            <a:endParaRPr lang="ko-KR" altLang="en-US" dirty="0" smtClean="0">
              <a:latin typeface="KoPub돋움체_Pro Medium" pitchFamily="18" charset="-127"/>
              <a:ea typeface="KoPub돋움체_Pro Mediu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3.7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스마트폰에서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움직여 보기</a:t>
            </a:r>
            <a:endParaRPr lang="ko-KR" altLang="en-US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 smtClean="0">
                <a:latin typeface="KoPub돋움체_Pro Medium" pitchFamily="18" charset="-127"/>
                <a:ea typeface="KoPub돋움체_Pro Medium" pitchFamily="18" charset="-127"/>
              </a:rPr>
              <a:t>UnityEditor.BuildPlayerWindow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 + </a:t>
            </a:r>
            <a:r>
              <a:rPr lang="en-US" altLang="ko-KR" dirty="0" err="1" smtClean="0">
                <a:latin typeface="KoPub돋움체_Pro Medium" pitchFamily="18" charset="-127"/>
                <a:ea typeface="KoPub돋움체_Pro Medium" pitchFamily="18" charset="-127"/>
              </a:rPr>
              <a:t>BuildMethodException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오류</a:t>
            </a:r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유니티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2017.1.0f3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과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Android Studio2.3.3.0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을 사용해 안드로이드에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빌드하면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다음 오류가 나올 수 있음</a:t>
            </a:r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이것은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유니티가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Android Studio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버전에 대응되지 않은 경우에 나오는 오류 같음</a:t>
            </a:r>
          </a:p>
          <a:p>
            <a:pPr lvl="1"/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바로 앞의 노트에서 설명한대로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tools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폴더를 업데이트하면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빌드할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수 있음</a:t>
            </a:r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  <a:p>
            <a:pPr lvl="1">
              <a:buNone/>
            </a:pPr>
            <a:endParaRPr lang="ko-KR" altLang="en-US" dirty="0" smtClean="0">
              <a:latin typeface="KoPub돋움체_Pro Medium" pitchFamily="18" charset="-127"/>
              <a:ea typeface="KoPub돋움체_Pro Medium" pitchFamily="18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7117" y="2392074"/>
            <a:ext cx="8295408" cy="336350"/>
            <a:chOff x="597117" y="3035043"/>
            <a:chExt cx="8295408" cy="336350"/>
          </a:xfrm>
        </p:grpSpPr>
        <p:sp>
          <p:nvSpPr>
            <p:cNvPr id="5" name="내용 개체 틀 2"/>
            <p:cNvSpPr txBox="1">
              <a:spLocks/>
            </p:cNvSpPr>
            <p:nvPr/>
          </p:nvSpPr>
          <p:spPr>
            <a:xfrm>
              <a:off x="769938" y="3035043"/>
              <a:ext cx="8122587" cy="33635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3-55 </a:t>
              </a:r>
              <a:r>
                <a:rPr lang="en-US" altLang="ko-KR" sz="1200" b="1" dirty="0" err="1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UnityEditor.BuildPlayerWindow</a:t>
              </a:r>
              <a:r>
                <a:rPr lang="en-US" altLang="ko-KR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 + </a:t>
              </a:r>
              <a:r>
                <a:rPr lang="en-US" altLang="ko-KR" sz="1200" b="1" dirty="0" err="1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BuildMethodException</a:t>
              </a:r>
              <a:r>
                <a:rPr lang="en-US" altLang="ko-KR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 </a:t>
              </a:r>
              <a:r>
                <a:rPr lang="ko-KR" altLang="en-US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오류</a:t>
              </a:r>
            </a:p>
          </p:txBody>
        </p:sp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97117" y="2680109"/>
            <a:ext cx="8268209" cy="1256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3.7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스마트폰에서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움직여 보기</a:t>
            </a:r>
            <a:endParaRPr lang="ko-KR" altLang="en-US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No Android device found!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또는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Couldn’t find Android device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오류</a:t>
            </a:r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안드로이드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스마트폰을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PC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에 연결했음에도 안드로이드 장치를 찾을 수 없다는 오류가 나올 수 있음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597117" y="2392074"/>
            <a:ext cx="8295408" cy="336350"/>
            <a:chOff x="597117" y="3035043"/>
            <a:chExt cx="8295408" cy="336350"/>
          </a:xfrm>
        </p:grpSpPr>
        <p:sp>
          <p:nvSpPr>
            <p:cNvPr id="5" name="내용 개체 틀 2"/>
            <p:cNvSpPr txBox="1">
              <a:spLocks/>
            </p:cNvSpPr>
            <p:nvPr/>
          </p:nvSpPr>
          <p:spPr>
            <a:xfrm>
              <a:off x="769938" y="3035043"/>
              <a:ext cx="8122587" cy="33635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3-56 No Android device found! </a:t>
              </a:r>
              <a:r>
                <a:rPr lang="ko-KR" altLang="en-US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오류</a:t>
              </a:r>
            </a:p>
          </p:txBody>
        </p:sp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97117" y="2685889"/>
            <a:ext cx="3923009" cy="1762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9" name="그룹 8"/>
          <p:cNvGrpSpPr/>
          <p:nvPr/>
        </p:nvGrpSpPr>
        <p:grpSpPr>
          <a:xfrm>
            <a:off x="4687214" y="2392074"/>
            <a:ext cx="8295408" cy="336350"/>
            <a:chOff x="597117" y="3035043"/>
            <a:chExt cx="8295408" cy="336350"/>
          </a:xfrm>
        </p:grpSpPr>
        <p:sp>
          <p:nvSpPr>
            <p:cNvPr id="10" name="내용 개체 틀 2"/>
            <p:cNvSpPr txBox="1">
              <a:spLocks/>
            </p:cNvSpPr>
            <p:nvPr/>
          </p:nvSpPr>
          <p:spPr>
            <a:xfrm>
              <a:off x="769938" y="3035043"/>
              <a:ext cx="8122587" cy="33635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3-57 Couldn’t find Android device </a:t>
              </a:r>
              <a:r>
                <a:rPr lang="ko-KR" altLang="en-US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오류</a:t>
              </a:r>
            </a:p>
          </p:txBody>
        </p:sp>
        <p:pic>
          <p:nvPicPr>
            <p:cNvPr id="11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687214" y="2680109"/>
            <a:ext cx="4222213" cy="1668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3.7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스마트폰에서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움직여 보기</a:t>
            </a:r>
            <a:endParaRPr lang="ko-KR" altLang="en-US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No Android device found!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또는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Couldn’t find Android device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오류</a:t>
            </a:r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  <a:p>
            <a:pPr>
              <a:buNone/>
            </a:pP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        </a:t>
            </a:r>
            <a:r>
              <a:rPr lang="ko-KR" altLang="en-US" b="1" dirty="0" err="1" smtClean="0">
                <a:latin typeface="KoPub돋움체_Pro Medium" pitchFamily="18" charset="-127"/>
                <a:ea typeface="KoPub돋움체_Pro Medium" pitchFamily="18" charset="-127"/>
              </a:rPr>
              <a:t>안드로이드</a:t>
            </a:r>
            <a:r>
              <a:rPr lang="ko-KR" altLang="en-US" b="1" dirty="0" smtClean="0">
                <a:latin typeface="KoPub돋움체_Pro Medium" pitchFamily="18" charset="-127"/>
                <a:ea typeface="KoPub돋움체_Pro Medium" pitchFamily="18" charset="-127"/>
              </a:rPr>
              <a:t> 개발자 옵션 설정하기</a:t>
            </a:r>
            <a:endParaRPr lang="en-US" altLang="ko-KR" b="1" dirty="0" smtClean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개발자 옵션을 선택하려면 설정 → 디바이스 정보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(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휴대 전화 정보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) →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소프트웨어 정보 →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빌드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번호에서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7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번 탭을 누름</a:t>
            </a:r>
          </a:p>
          <a:p>
            <a:pPr lvl="1"/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‘개발자 모드가 실행되었습니다’는 문장이 나오면 설정 화면으로 돌아가 디바이스 정보에 개발자 옵션이 표시되어 있는지 확인함</a:t>
            </a:r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endParaRPr lang="ko-KR" altLang="en-US" dirty="0" smtClean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42759" y="1816004"/>
            <a:ext cx="190500" cy="21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3.1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게임 설계하기</a:t>
            </a:r>
            <a:endParaRPr lang="ko-KR" altLang="en-US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게임 리소스 생각하기</a:t>
            </a:r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  <a:p>
            <a:pPr lvl="1">
              <a:buNone/>
            </a:pP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           </a:t>
            </a:r>
            <a:r>
              <a:rPr lang="ko-KR" altLang="en-US" b="1" dirty="0" smtClean="0">
                <a:latin typeface="KoPub돋움체_Pro Medium" pitchFamily="18" charset="-127"/>
                <a:ea typeface="KoPub돋움체_Pro Medium" pitchFamily="18" charset="-127"/>
              </a:rPr>
              <a:t>오브젝트를 자동으로 생성할 수 있도록 </a:t>
            </a:r>
            <a:r>
              <a:rPr lang="ko-KR" altLang="en-US" b="1" dirty="0" err="1" smtClean="0">
                <a:latin typeface="KoPub돋움체_Pro Medium" pitchFamily="18" charset="-127"/>
                <a:ea typeface="KoPub돋움체_Pro Medium" pitchFamily="18" charset="-127"/>
              </a:rPr>
              <a:t>제너레이터</a:t>
            </a:r>
            <a:r>
              <a:rPr lang="ko-KR" altLang="en-US" b="1" dirty="0" smtClean="0">
                <a:latin typeface="KoPub돋움체_Pro Medium" pitchFamily="18" charset="-127"/>
                <a:ea typeface="KoPub돋움체_Pro Medium" pitchFamily="18" charset="-127"/>
              </a:rPr>
              <a:t> 스크립트를 정한다</a:t>
            </a:r>
            <a:endParaRPr lang="en-US" altLang="ko-KR" b="1" dirty="0" smtClean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게임을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플레이할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때 생성될 오브젝트를 찾음</a:t>
            </a:r>
          </a:p>
          <a:p>
            <a:pPr lvl="1"/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적 캐릭터와 무대 발판 등 플레이어가 이동하거나 시간이 경과하면 출현하는 오브젝트가 해당됨</a:t>
            </a:r>
          </a:p>
          <a:p>
            <a:pPr lvl="1"/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게임을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플레이할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때 나타나는 오브젝트를 생성하는 스크립트를 이 책에서는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제너레이터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스크립트로 칭함</a:t>
            </a:r>
          </a:p>
          <a:p>
            <a:pPr lvl="1"/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제너레이터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스크립트는 오브젝트를 생성하는 공장과 같음</a:t>
            </a:r>
            <a:endParaRPr lang="ko-KR" altLang="en-US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42759" y="1758397"/>
            <a:ext cx="648632" cy="3167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3.7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스마트폰에서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움직여 보기</a:t>
            </a:r>
            <a:endParaRPr lang="ko-KR" altLang="en-US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No Android device found!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또는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Couldn’t find Android device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오류</a:t>
            </a:r>
            <a:endParaRPr lang="en-US" altLang="ko-KR" b="1" dirty="0" smtClean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개발자 옵션을 눌러 개발자 옵션이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ON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으로 되어 있는지 확인하고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USB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디버깅을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ON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으로 변경함</a:t>
            </a:r>
          </a:p>
          <a:p>
            <a:pPr lvl="1"/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‘디버깅을 허용 할 것인지’ 물으면 확인을 누름</a:t>
            </a:r>
          </a:p>
        </p:txBody>
      </p:sp>
      <p:grpSp>
        <p:nvGrpSpPr>
          <p:cNvPr id="5" name="그룹 4"/>
          <p:cNvGrpSpPr/>
          <p:nvPr/>
        </p:nvGrpSpPr>
        <p:grpSpPr>
          <a:xfrm>
            <a:off x="597117" y="2680109"/>
            <a:ext cx="8295408" cy="336350"/>
            <a:chOff x="597117" y="3035043"/>
            <a:chExt cx="8295408" cy="336350"/>
          </a:xfrm>
        </p:grpSpPr>
        <p:sp>
          <p:nvSpPr>
            <p:cNvPr id="6" name="내용 개체 틀 2"/>
            <p:cNvSpPr txBox="1">
              <a:spLocks/>
            </p:cNvSpPr>
            <p:nvPr/>
          </p:nvSpPr>
          <p:spPr>
            <a:xfrm>
              <a:off x="769938" y="3035043"/>
              <a:ext cx="8122587" cy="33635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3-58 </a:t>
              </a:r>
              <a:r>
                <a:rPr lang="ko-KR" altLang="en-US" sz="1200" b="1" dirty="0" err="1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안드로이드</a:t>
              </a:r>
              <a:r>
                <a:rPr lang="ko-KR" altLang="en-US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 개발자 옵션 설정하기</a:t>
              </a:r>
            </a:p>
          </p:txBody>
        </p:sp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97117" y="3016556"/>
            <a:ext cx="1954494" cy="33904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670969" y="3013307"/>
            <a:ext cx="1966489" cy="3411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744821" y="3004456"/>
            <a:ext cx="1961469" cy="34025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3.7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스마트폰에서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움직여 보기</a:t>
            </a:r>
            <a:endParaRPr lang="ko-KR" altLang="en-US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No Android device found!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또는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Couldn’t find Android device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오류</a:t>
            </a:r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  <a:p>
            <a:pPr>
              <a:buNone/>
            </a:pP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        </a:t>
            </a:r>
            <a:r>
              <a:rPr lang="ko-KR" altLang="en-US" b="1" dirty="0" smtClean="0">
                <a:latin typeface="KoPub돋움체_Pro Medium" pitchFamily="18" charset="-127"/>
                <a:ea typeface="KoPub돋움체_Pro Medium" pitchFamily="18" charset="-127"/>
              </a:rPr>
              <a:t>드라이버를 최신으로 하기</a:t>
            </a:r>
            <a:endParaRPr lang="en-US" altLang="ko-KR" b="1" dirty="0" smtClean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안드로이드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장치의 최신 드라이버를 설치하고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PC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를 다시 시작하자</a:t>
            </a:r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  <a:p>
            <a:pPr>
              <a:buNone/>
            </a:pPr>
            <a:r>
              <a:rPr lang="ko-KR" altLang="en-US" b="1" dirty="0" smtClean="0">
                <a:latin typeface="KoPub돋움체_Pro Medium" pitchFamily="18" charset="-127"/>
                <a:ea typeface="KoPub돋움체_Pro Medium" pitchFamily="18" charset="-127"/>
              </a:rPr>
              <a:t>        </a:t>
            </a:r>
            <a:r>
              <a:rPr lang="en-US" altLang="ko-KR" b="1" dirty="0" smtClean="0">
                <a:latin typeface="KoPub돋움체_Pro Medium" pitchFamily="18" charset="-127"/>
                <a:ea typeface="KoPub돋움체_Pro Medium" pitchFamily="18" charset="-127"/>
              </a:rPr>
              <a:t>USB </a:t>
            </a:r>
            <a:r>
              <a:rPr lang="ko-KR" altLang="en-US" b="1" dirty="0" smtClean="0">
                <a:latin typeface="KoPub돋움체_Pro Medium" pitchFamily="18" charset="-127"/>
                <a:ea typeface="KoPub돋움체_Pro Medium" pitchFamily="18" charset="-127"/>
              </a:rPr>
              <a:t>연결 모드 확인하기</a:t>
            </a:r>
            <a:endParaRPr lang="en-US" altLang="ko-KR" b="1" dirty="0" smtClean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안드로이드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애플리케이션을 설치하려면 전송 모드를 미디어 전송 모드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(MTP)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로 바꿔야 함</a:t>
            </a:r>
          </a:p>
          <a:p>
            <a:pPr lvl="1"/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전송 모드를 변경하려면 설정 → </a:t>
            </a:r>
            <a:r>
              <a:rPr lang="en-US" altLang="ko-KR" dirty="0" err="1" smtClean="0">
                <a:latin typeface="KoPub돋움체_Pro Medium" pitchFamily="18" charset="-127"/>
                <a:ea typeface="KoPub돋움체_Pro Medium" pitchFamily="18" charset="-127"/>
              </a:rPr>
              <a:t>Xperia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연결 설정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(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이름은 기종에 따라 다름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) → USB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연결 설정 →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USB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연결 모드에서 선택함</a:t>
            </a:r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  <a:p>
            <a:pPr>
              <a:buNone/>
            </a:pPr>
            <a:r>
              <a:rPr lang="en-US" altLang="ko-KR" b="1" dirty="0" smtClean="0">
                <a:latin typeface="KoPub돋움체_Pro Medium" pitchFamily="18" charset="-127"/>
                <a:ea typeface="KoPub돋움체_Pro Medium" pitchFamily="18" charset="-127"/>
              </a:rPr>
              <a:t>        </a:t>
            </a:r>
            <a:r>
              <a:rPr lang="ko-KR" altLang="en-US" b="1" dirty="0" err="1" smtClean="0">
                <a:latin typeface="KoPub돋움체_Pro Medium" pitchFamily="18" charset="-127"/>
                <a:ea typeface="KoPub돋움체_Pro Medium" pitchFamily="18" charset="-127"/>
              </a:rPr>
              <a:t>안드로이드에</a:t>
            </a:r>
            <a:r>
              <a:rPr lang="ko-KR" altLang="en-US" b="1" dirty="0" smtClean="0">
                <a:latin typeface="KoPub돋움체_Pro Medium" pitchFamily="18" charset="-127"/>
                <a:ea typeface="KoPub돋움체_Pro Medium" pitchFamily="18" charset="-127"/>
              </a:rPr>
              <a:t> </a:t>
            </a:r>
            <a:r>
              <a:rPr lang="en-US" altLang="ko-KR" b="1" dirty="0" smtClean="0">
                <a:latin typeface="KoPub돋움체_Pro Medium" pitchFamily="18" charset="-127"/>
                <a:ea typeface="KoPub돋움체_Pro Medium" pitchFamily="18" charset="-127"/>
              </a:rPr>
              <a:t>PC</a:t>
            </a:r>
            <a:r>
              <a:rPr lang="ko-KR" altLang="en-US" b="1" dirty="0" smtClean="0">
                <a:latin typeface="KoPub돋움체_Pro Medium" pitchFamily="18" charset="-127"/>
                <a:ea typeface="KoPub돋움체_Pro Medium" pitchFamily="18" charset="-127"/>
              </a:rPr>
              <a:t>에서 액세스할 수 있도록 허용하기</a:t>
            </a:r>
            <a:endParaRPr lang="en-US" altLang="ko-KR" b="1" dirty="0" smtClean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애플리케이션을 전송할 때는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안드로이드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잠금 화면을 해제해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PC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에서 액세스할 수 있도록 허용함</a:t>
            </a:r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  <a:p>
            <a:pPr>
              <a:buNone/>
            </a:pPr>
            <a:r>
              <a:rPr lang="ko-KR" altLang="en-US" b="1" dirty="0" smtClean="0">
                <a:latin typeface="KoPub돋움체_Pro Medium" pitchFamily="18" charset="-127"/>
                <a:ea typeface="KoPub돋움체_Pro Medium" pitchFamily="18" charset="-127"/>
              </a:rPr>
              <a:t>        기타 대처 방법</a:t>
            </a:r>
            <a:endParaRPr lang="en-US" altLang="ko-KR" b="1" dirty="0" smtClean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프로젝트 폴더의 경로에 한국어가 포함되어 있는지 확인하기</a:t>
            </a:r>
          </a:p>
          <a:p>
            <a:pPr lvl="1"/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USB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포트를 다른 포트로 교체하기</a:t>
            </a:r>
          </a:p>
          <a:p>
            <a:pPr lvl="1"/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USB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케이블은 통신 및 충전용이 있으므로 통신용 케이블을 사용한 것은 아닌지 확인하기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42759" y="1816004"/>
            <a:ext cx="1905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42759" y="2507288"/>
            <a:ext cx="1905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69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942759" y="3832249"/>
            <a:ext cx="190500" cy="21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72" name="Picture 8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942759" y="4811568"/>
            <a:ext cx="190500" cy="21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3.7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스마트폰에서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움직여 보기</a:t>
            </a:r>
            <a:endParaRPr lang="ko-KR" altLang="en-US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 smtClean="0">
                <a:latin typeface="KoPub돋움체_Pro Medium" pitchFamily="18" charset="-127"/>
                <a:ea typeface="KoPub돋움체_Pro Medium" pitchFamily="18" charset="-127"/>
              </a:rPr>
              <a:t>Gradle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 build failed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오류</a:t>
            </a:r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유니티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2017.3.1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과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Android Studio 3.0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을 사용하는 경우에는 다음 오류가 나올 수 있음</a:t>
            </a:r>
          </a:p>
        </p:txBody>
      </p:sp>
      <p:grpSp>
        <p:nvGrpSpPr>
          <p:cNvPr id="8" name="그룹 7"/>
          <p:cNvGrpSpPr/>
          <p:nvPr/>
        </p:nvGrpSpPr>
        <p:grpSpPr>
          <a:xfrm>
            <a:off x="597117" y="2104039"/>
            <a:ext cx="8295408" cy="336350"/>
            <a:chOff x="597117" y="3035043"/>
            <a:chExt cx="8295408" cy="336350"/>
          </a:xfrm>
        </p:grpSpPr>
        <p:sp>
          <p:nvSpPr>
            <p:cNvPr id="9" name="내용 개체 틀 2"/>
            <p:cNvSpPr txBox="1">
              <a:spLocks/>
            </p:cNvSpPr>
            <p:nvPr/>
          </p:nvSpPr>
          <p:spPr>
            <a:xfrm>
              <a:off x="769938" y="3035043"/>
              <a:ext cx="8122587" cy="33635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3-59 </a:t>
              </a:r>
              <a:r>
                <a:rPr lang="en-US" altLang="ko-KR" sz="1200" b="1" dirty="0" err="1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Gradle</a:t>
              </a:r>
              <a:r>
                <a:rPr lang="en-US" altLang="ko-KR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 build failed </a:t>
              </a:r>
              <a:r>
                <a:rPr lang="ko-KR" altLang="en-US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오류</a:t>
              </a:r>
            </a:p>
          </p:txBody>
        </p:sp>
        <p:pic>
          <p:nvPicPr>
            <p:cNvPr id="10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97117" y="2392074"/>
            <a:ext cx="5175558" cy="20967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97117" y="4523533"/>
            <a:ext cx="7888333" cy="17756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3.7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스마트폰에서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움직여 보기</a:t>
            </a:r>
            <a:endParaRPr lang="ko-KR" altLang="en-US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 smtClean="0">
                <a:latin typeface="KoPub돋움체_Pro Medium" pitchFamily="18" charset="-127"/>
                <a:ea typeface="KoPub돋움체_Pro Medium" pitchFamily="18" charset="-127"/>
              </a:rPr>
              <a:t>Gradle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 build failed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오류</a:t>
            </a:r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유니티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2017.3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에서 빌드 시스템으로 </a:t>
            </a:r>
            <a:r>
              <a:rPr lang="en-US" altLang="ko-KR" dirty="0" err="1" smtClean="0">
                <a:latin typeface="KoPub돋움체_Pro Medium" pitchFamily="18" charset="-127"/>
                <a:ea typeface="KoPub돋움체_Pro Medium" pitchFamily="18" charset="-127"/>
              </a:rPr>
              <a:t>Gradle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이 표준이 되면서 빌드가 실패하는 것 같음</a:t>
            </a:r>
          </a:p>
          <a:p>
            <a:pPr lvl="1"/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빌드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시스템을 바탕으로 되돌리려면 도구 바에서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File → Build Settings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를 선택하고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Build System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항목을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Internal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로 설정함</a:t>
            </a: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3.7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스마트폰에서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움직여 보기</a:t>
            </a:r>
            <a:endParaRPr lang="ko-KR" altLang="en-US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만든 게임이 기기에 표시되지 않는다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!</a:t>
            </a:r>
          </a:p>
          <a:p>
            <a:pPr lvl="1"/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만든 게임이 기기에 표시되지 않으면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Scenes In Build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의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Scenes/</a:t>
            </a:r>
            <a:r>
              <a:rPr lang="en-US" altLang="ko-KR" dirty="0" err="1" smtClean="0">
                <a:latin typeface="KoPub돋움체_Pro Medium" pitchFamily="18" charset="-127"/>
                <a:ea typeface="KoPub돋움체_Pro Medium" pitchFamily="18" charset="-127"/>
              </a:rPr>
              <a:t>SampleScene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체크를 해제했는지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, </a:t>
            </a:r>
            <a:r>
              <a:rPr lang="en-US" altLang="ko-KR" dirty="0" err="1" smtClean="0">
                <a:latin typeface="KoPub돋움체_Pro Medium" pitchFamily="18" charset="-127"/>
                <a:ea typeface="KoPub돋움체_Pro Medium" pitchFamily="18" charset="-127"/>
              </a:rPr>
              <a:t>GameScene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을 추가했는지 확인함</a:t>
            </a:r>
          </a:p>
          <a:p>
            <a:pPr lvl="1"/>
            <a:r>
              <a:rPr lang="en-US" altLang="ko-KR" dirty="0" err="1" smtClean="0">
                <a:latin typeface="KoPub돋움체_Pro Medium" pitchFamily="18" charset="-127"/>
                <a:ea typeface="KoPub돋움체_Pro Medium" pitchFamily="18" charset="-127"/>
              </a:rPr>
              <a:t>SampleScene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에 체크되어 있으면 이 씬이 설치되기 때문에 아무것도 없는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유니티의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기본 화면만 표시됨</a:t>
            </a: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3.7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스마트폰에서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움직여 보기</a:t>
            </a:r>
            <a:endParaRPr lang="ko-KR" altLang="en-US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컴포넌트에 익숙해지자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!</a:t>
            </a:r>
          </a:p>
          <a:p>
            <a:pPr lvl="1"/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컴포넌트는 게임 오브젝트를 업그레이드하는 일종의 부품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(parts)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임</a:t>
            </a:r>
          </a:p>
          <a:p>
            <a:pPr lvl="1"/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게임 오브젝트에 컴포넌트를 붙여 여러 기능을 추가할 수 있음</a:t>
            </a:r>
          </a:p>
          <a:p>
            <a:pPr lvl="1"/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이 장에서 만든 ‘스크립트’도 컴포넌트의 일종임</a:t>
            </a:r>
          </a:p>
          <a:p>
            <a:pPr lvl="1"/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룰렛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오브젝트에 스크립트를 붙여 회전하도록 만든 것을 떠올려 보자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597117" y="3140965"/>
            <a:ext cx="8295408" cy="336350"/>
            <a:chOff x="597117" y="3035043"/>
            <a:chExt cx="8295408" cy="336350"/>
          </a:xfrm>
        </p:grpSpPr>
        <p:sp>
          <p:nvSpPr>
            <p:cNvPr id="5" name="내용 개체 틀 2"/>
            <p:cNvSpPr txBox="1">
              <a:spLocks/>
            </p:cNvSpPr>
            <p:nvPr/>
          </p:nvSpPr>
          <p:spPr>
            <a:xfrm>
              <a:off x="769938" y="3035043"/>
              <a:ext cx="8122587" cy="33635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3-60 </a:t>
              </a:r>
              <a:r>
                <a:rPr lang="ko-KR" altLang="en-US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스크립트 적용하기</a:t>
              </a:r>
            </a:p>
          </p:txBody>
        </p:sp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81903" y="3486607"/>
            <a:ext cx="3432527" cy="19081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과제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:</a:t>
            </a:r>
            <a:endParaRPr lang="ko-KR" altLang="en-US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룰렛에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오디오와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파티클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추가해 보기 </a:t>
            </a:r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 </a:t>
            </a:r>
            <a:r>
              <a:rPr lang="en-US" altLang="ko-KR" dirty="0" err="1" smtClean="0">
                <a:latin typeface="KoPub돋움체_Pro Medium" pitchFamily="18" charset="-127"/>
                <a:ea typeface="KoPub돋움체_Pro Medium" pitchFamily="18" charset="-127"/>
              </a:rPr>
              <a:t>AudioSource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컴포넌트를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룰렛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게임 오브젝트에 붙여 소리를 울리게 할 수 있고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, Particle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컴포넌트를 붙여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룰렛이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반짝이도록 할 수 있도록 기능을 추가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597117" y="2449681"/>
            <a:ext cx="8295408" cy="336350"/>
            <a:chOff x="597117" y="3150257"/>
            <a:chExt cx="8295408" cy="336350"/>
          </a:xfrm>
        </p:grpSpPr>
        <p:sp>
          <p:nvSpPr>
            <p:cNvPr id="5" name="내용 개체 틀 2"/>
            <p:cNvSpPr txBox="1">
              <a:spLocks/>
            </p:cNvSpPr>
            <p:nvPr/>
          </p:nvSpPr>
          <p:spPr>
            <a:xfrm>
              <a:off x="769938" y="3150257"/>
              <a:ext cx="8122587" cy="33635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3-61 </a:t>
              </a:r>
              <a:r>
                <a:rPr lang="ko-KR" altLang="en-US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컴포넌트로 기능 추가하기</a:t>
              </a:r>
            </a:p>
          </p:txBody>
        </p:sp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197436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97117" y="2929611"/>
            <a:ext cx="7197054" cy="27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Input Class</a:t>
            </a:r>
            <a:r>
              <a:rPr lang="ko-KR" altLang="en-US" dirty="0" smtClean="0"/>
              <a:t>를 활용한 오브젝트 이동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 </a:t>
            </a:r>
            <a:r>
              <a:rPr lang="ko-KR" altLang="en-US" b="1" dirty="0" smtClean="0"/>
              <a:t>키보드 </a:t>
            </a:r>
            <a:r>
              <a:rPr lang="ko-KR" altLang="en-US" b="1" dirty="0"/>
              <a:t>및</a:t>
            </a:r>
            <a:r>
              <a:rPr lang="ko-KR" altLang="en-US" b="1" dirty="0" smtClean="0"/>
              <a:t> </a:t>
            </a:r>
            <a:r>
              <a:rPr lang="ko-KR" altLang="en-US" b="1" dirty="0"/>
              <a:t>마우스로 오브젝트 이동</a:t>
            </a:r>
            <a:endParaRPr lang="en-US" altLang="ko-KR" dirty="0" smtClean="0"/>
          </a:p>
          <a:p>
            <a:pPr lvl="1"/>
            <a:r>
              <a:rPr lang="en-US" altLang="ko-KR" dirty="0"/>
              <a:t> </a:t>
            </a:r>
            <a:r>
              <a:rPr lang="en-US" altLang="ko-KR" dirty="0" smtClean="0">
                <a:hlinkClick r:id="rId2"/>
              </a:rPr>
              <a:t>https</a:t>
            </a:r>
            <a:r>
              <a:rPr lang="en-US" altLang="ko-KR" dirty="0">
                <a:hlinkClick r:id="rId2"/>
              </a:rPr>
              <a:t>://</a:t>
            </a:r>
            <a:r>
              <a:rPr lang="en-US" altLang="ko-KR" dirty="0" smtClean="0">
                <a:hlinkClick r:id="rId2"/>
              </a:rPr>
              <a:t>www.youtube.com/watch?v=wqRwsW03JR4</a:t>
            </a:r>
            <a:r>
              <a:rPr lang="en-US" altLang="ko-KR" dirty="0" smtClean="0"/>
              <a:t> (48m 50s)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744458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Custom 32">
      <a:dk1>
        <a:srgbClr val="464646"/>
      </a:dk1>
      <a:lt1>
        <a:sysClr val="window" lastClr="FFFFFF"/>
      </a:lt1>
      <a:dk2>
        <a:srgbClr val="474D49"/>
      </a:dk2>
      <a:lt2>
        <a:srgbClr val="EEECE1"/>
      </a:lt2>
      <a:accent1>
        <a:srgbClr val="68676C"/>
      </a:accent1>
      <a:accent2>
        <a:srgbClr val="BA6608"/>
      </a:accent2>
      <a:accent3>
        <a:srgbClr val="2D8F6C"/>
      </a:accent3>
      <a:accent4>
        <a:srgbClr val="8D8D8D"/>
      </a:accent4>
      <a:accent5>
        <a:srgbClr val="A94841"/>
      </a:accent5>
      <a:accent6>
        <a:srgbClr val="7688C0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BC650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3175" cap="flat" cmpd="sng" algn="ctr">
          <a:solidFill>
            <a:srgbClr val="BC6501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2_Office Theme">
  <a:themeElements>
    <a:clrScheme name="Custom 32">
      <a:dk1>
        <a:srgbClr val="464646"/>
      </a:dk1>
      <a:lt1>
        <a:sysClr val="window" lastClr="FFFFFF"/>
      </a:lt1>
      <a:dk2>
        <a:srgbClr val="474D49"/>
      </a:dk2>
      <a:lt2>
        <a:srgbClr val="EEECE1"/>
      </a:lt2>
      <a:accent1>
        <a:srgbClr val="68676C"/>
      </a:accent1>
      <a:accent2>
        <a:srgbClr val="BA6608"/>
      </a:accent2>
      <a:accent3>
        <a:srgbClr val="2D8F6C"/>
      </a:accent3>
      <a:accent4>
        <a:srgbClr val="8D8D8D"/>
      </a:accent4>
      <a:accent5>
        <a:srgbClr val="A94841"/>
      </a:accent5>
      <a:accent6>
        <a:srgbClr val="7688C0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31750">
          <a:solidFill>
            <a:srgbClr val="FF0000"/>
          </a:solidFill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3175" cap="flat" cmpd="sng" algn="ctr">
          <a:solidFill>
            <a:srgbClr val="BC6501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2098</TotalTime>
  <Words>3159</Words>
  <Application>Microsoft Office PowerPoint</Application>
  <PresentationFormat>화면 슬라이드 쇼(4:3)</PresentationFormat>
  <Paragraphs>455</Paragraphs>
  <Slides>97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2</vt:i4>
      </vt:variant>
      <vt:variant>
        <vt:lpstr>슬라이드 제목</vt:lpstr>
      </vt:variant>
      <vt:variant>
        <vt:i4>97</vt:i4>
      </vt:variant>
    </vt:vector>
  </HeadingPairs>
  <TitlesOfParts>
    <vt:vector size="99" baseType="lpstr">
      <vt:lpstr>1_Office Theme</vt:lpstr>
      <vt:lpstr>2_Office Theme</vt:lpstr>
      <vt:lpstr>유니티 교과서</vt:lpstr>
      <vt:lpstr>오브젝트를 배치하고 움직이는 방법</vt:lpstr>
      <vt:lpstr>3장 오브젝트를 배치하고 움직이는 방법  3.1  게임 설계하기 3.2  프로젝트와 씬 만들기 3.3  씬에 오브젝트 배치하기 3.4  룰렛 스크립트 작성하기 3.5  스크립트를 적용해 룰렛 회전시키기 3.6  룰렛의 회전을 정지시키기 3.7  스마트폰에서 움직여 보기</vt:lpstr>
      <vt:lpstr>3.1 게임 설계하기</vt:lpstr>
      <vt:lpstr>3.1 게임 설계하기</vt:lpstr>
      <vt:lpstr>3.1 게임 설계하기</vt:lpstr>
      <vt:lpstr>3.1 게임 설계하기</vt:lpstr>
      <vt:lpstr>3.1 게임 설계하기</vt:lpstr>
      <vt:lpstr>3.1 게임 설계하기</vt:lpstr>
      <vt:lpstr>3.1 게임 설계하기</vt:lpstr>
      <vt:lpstr>3.1 게임 설계하기</vt:lpstr>
      <vt:lpstr>3.1 게임 설계하기</vt:lpstr>
      <vt:lpstr>3.2 프로젝트와 씬 만들기</vt:lpstr>
      <vt:lpstr>3.2 프로젝트와 씬 만들기</vt:lpstr>
      <vt:lpstr>3.2 프로젝트와 씬 만들기</vt:lpstr>
      <vt:lpstr>3.2 프로젝트와 씬 만들기</vt:lpstr>
      <vt:lpstr>3.2 프로젝트와 씬 만들기</vt:lpstr>
      <vt:lpstr>3.2 프로젝트와 씬 만들기</vt:lpstr>
      <vt:lpstr>3.2 프로젝트와 씬 만들기</vt:lpstr>
      <vt:lpstr>3.2 프로젝트와 씬 만들기</vt:lpstr>
      <vt:lpstr>3.2 프로젝트와 씬 만들기</vt:lpstr>
      <vt:lpstr>3.2 프로젝트와 씬 만들기</vt:lpstr>
      <vt:lpstr>3.2 프로젝트와 씬 만들기</vt:lpstr>
      <vt:lpstr>3.3 씬에 오브젝트 배치하기</vt:lpstr>
      <vt:lpstr>3.3 씬에 오브젝트 배치하기</vt:lpstr>
      <vt:lpstr>3.3 씬에 오브젝트 배치하기</vt:lpstr>
      <vt:lpstr>3.3 씬에 오브젝트 배치하기</vt:lpstr>
      <vt:lpstr>3.3 씬에 오브젝트 배치하기</vt:lpstr>
      <vt:lpstr>3.3 씬에 오브젝트 배치하기</vt:lpstr>
      <vt:lpstr>3.3 씬에 오브젝트 배치하기</vt:lpstr>
      <vt:lpstr>3.3 씬에 오브젝트 배치하기</vt:lpstr>
      <vt:lpstr>3.3 씬에 오브젝트 배치하기</vt:lpstr>
      <vt:lpstr>3.3 씬에 오브젝트 배치하기</vt:lpstr>
      <vt:lpstr>3.3 씬에 오브젝트 배치하기</vt:lpstr>
      <vt:lpstr>3.4 룰렛 스크립트 작성하기</vt:lpstr>
      <vt:lpstr>3.4 룰렛 스크립트 작성하기</vt:lpstr>
      <vt:lpstr>3.4 룰렛 스크립트 작성하기</vt:lpstr>
      <vt:lpstr>3.4 룰렛 스크립트 작성하기</vt:lpstr>
      <vt:lpstr>3.4 룰렛 스크립트 작성하기</vt:lpstr>
      <vt:lpstr>3.4 룰렛 스크립트 작성하기</vt:lpstr>
      <vt:lpstr>3.4 룰렛 스크립트 작성하기</vt:lpstr>
      <vt:lpstr>3.4 룰렛 스크립트 작성하기</vt:lpstr>
      <vt:lpstr>3.4 룰렛 스크립트 작성하기</vt:lpstr>
      <vt:lpstr>3.4 룰렛 스크립트 작성하기</vt:lpstr>
      <vt:lpstr>3.4 룰렛 스크립트 작성하기</vt:lpstr>
      <vt:lpstr>3.5 스크립트를 적용해 룰렛 회전시키기</vt:lpstr>
      <vt:lpstr>3.5 스크립트를 적용해 룰렛 회전시키기</vt:lpstr>
      <vt:lpstr>3.5 스크립트를 적용해 룰렛 회전시키기</vt:lpstr>
      <vt:lpstr>3.5 스크립트를 적용해 룰렛 회전시키기</vt:lpstr>
      <vt:lpstr>3.5 스크립트를 적용해 룰렛 회전시키기</vt:lpstr>
      <vt:lpstr>3.5 스크립트를 적용해 룰렛 회전시키기</vt:lpstr>
      <vt:lpstr>3.6 룰렛의 회전을 정지시키기</vt:lpstr>
      <vt:lpstr>3.6 룰렛의 회전을 정지시키기</vt:lpstr>
      <vt:lpstr>3.6 룰렛의 회전을 정지시키기</vt:lpstr>
      <vt:lpstr>3.6 룰렛의 회전을 정지시키기</vt:lpstr>
      <vt:lpstr>3.6 룰렛의 회전을 정지시키기</vt:lpstr>
      <vt:lpstr>3.6 룰렛의 회전을 정지시키기</vt:lpstr>
      <vt:lpstr>3.7 스마트폰에서 움직여 보기</vt:lpstr>
      <vt:lpstr>3.7 스마트폰에서 움직여 보기</vt:lpstr>
      <vt:lpstr>3.7 스마트폰에서 움직여 보기</vt:lpstr>
      <vt:lpstr>3.7 스마트폰에서 움직여 보기</vt:lpstr>
      <vt:lpstr>3.7 스마트폰에서 움직여 보기</vt:lpstr>
      <vt:lpstr>3.7 스마트폰에서 움직여 보기</vt:lpstr>
      <vt:lpstr>3.7 스마트폰에서 움직여 보기</vt:lpstr>
      <vt:lpstr>3.7 스마트폰에서 움직여 보기</vt:lpstr>
      <vt:lpstr>3.7 스마트폰에서 움직여 보기</vt:lpstr>
      <vt:lpstr>3.7 스마트폰에서 움직여 보기</vt:lpstr>
      <vt:lpstr>3.7 스마트폰에서 움직여 보기</vt:lpstr>
      <vt:lpstr>3.7 스마트폰에서 움직여 보기</vt:lpstr>
      <vt:lpstr>3.7 스마트폰에서 움직여 보기</vt:lpstr>
      <vt:lpstr>3.7 스마트폰에서 움직여 보기</vt:lpstr>
      <vt:lpstr>3.7 스마트폰에서 움직여 보기</vt:lpstr>
      <vt:lpstr>3.7 스마트폰에서 움직여 보기</vt:lpstr>
      <vt:lpstr>3.7 스마트폰에서 움직여 보기</vt:lpstr>
      <vt:lpstr>3.7 스마트폰에서 움직여 보기</vt:lpstr>
      <vt:lpstr>3.7 스마트폰에서 움직여 보기</vt:lpstr>
      <vt:lpstr>3.7 스마트폰에서 움직여 보기</vt:lpstr>
      <vt:lpstr>3.7 스마트폰에서 움직여 보기</vt:lpstr>
      <vt:lpstr>3.7 스마트폰에서 움직여 보기</vt:lpstr>
      <vt:lpstr>3.7 스마트폰에서 움직여 보기</vt:lpstr>
      <vt:lpstr>3.7 스마트폰에서 움직여 보기</vt:lpstr>
      <vt:lpstr>3.7 스마트폰에서 움직여 보기</vt:lpstr>
      <vt:lpstr>3.7 스마트폰에서 움직여 보기</vt:lpstr>
      <vt:lpstr>3.7 스마트폰에서 움직여 보기</vt:lpstr>
      <vt:lpstr>3.7 스마트폰에서 움직여 보기</vt:lpstr>
      <vt:lpstr>3.7 스마트폰에서 움직여 보기</vt:lpstr>
      <vt:lpstr>3.7 스마트폰에서 움직여 보기</vt:lpstr>
      <vt:lpstr>3.7 스마트폰에서 움직여 보기</vt:lpstr>
      <vt:lpstr>3.7 스마트폰에서 움직여 보기</vt:lpstr>
      <vt:lpstr>3.7 스마트폰에서 움직여 보기</vt:lpstr>
      <vt:lpstr>3.7 스마트폰에서 움직여 보기</vt:lpstr>
      <vt:lpstr>3.7 스마트폰에서 움직여 보기</vt:lpstr>
      <vt:lpstr>3.7 스마트폰에서 움직여 보기</vt:lpstr>
      <vt:lpstr>3.7 스마트폰에서 움직여 보기</vt:lpstr>
      <vt:lpstr>3.7 스마트폰에서 움직여 보기</vt:lpstr>
      <vt:lpstr>과제 :</vt:lpstr>
      <vt:lpstr>Input Class를 활용한 오브젝트 이동</vt:lpstr>
    </vt:vector>
  </TitlesOfParts>
  <Company>The National Academies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Megan Ellinger</dc:creator>
  <cp:lastModifiedBy>yesh</cp:lastModifiedBy>
  <cp:revision>410</cp:revision>
  <cp:lastPrinted>2016-08-10T06:58:55Z</cp:lastPrinted>
  <dcterms:created xsi:type="dcterms:W3CDTF">2013-04-05T19:58:06Z</dcterms:created>
  <dcterms:modified xsi:type="dcterms:W3CDTF">2021-02-04T05:50:02Z</dcterms:modified>
</cp:coreProperties>
</file>